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8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</p:sldIdLst>
  <p:sldSz cx="10080625" cy="7559675"/>
  <p:notesSz cx="7559675" cy="10691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6" autoAdjust="0"/>
  </p:normalViewPr>
  <p:slideViewPr>
    <p:cSldViewPr>
      <p:cViewPr varScale="1">
        <p:scale>
          <a:sx n="86" d="100"/>
          <a:sy n="86" d="100"/>
        </p:scale>
        <p:origin x="-1090" y="-110"/>
      </p:cViewPr>
      <p:guideLst>
        <p:guide orient="horz" pos="2381"/>
        <p:guide pos="3175"/>
      </p:guideLst>
    </p:cSldViewPr>
  </p:slideViewPr>
  <p:outlineViewPr>
    <p:cViewPr>
      <p:scale>
        <a:sx n="33" d="100"/>
        <a:sy n="33" d="100"/>
      </p:scale>
      <p:origin x="0" y="8592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presProps" Target="presProps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01E75B-FC71-4FDB-AC74-7F6457796A1B}" type="datetimeFigureOut">
              <a:rPr lang="pl-PL" smtClean="0"/>
              <a:pPr/>
              <a:t>2020-03-17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C5E1A-2DC7-4068-8154-E89162DF840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02135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C5E1A-2DC7-4068-8154-E89162DF8405}" type="slidenum">
              <a:rPr lang="pl-PL" smtClean="0"/>
              <a:pPr/>
              <a:t>72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20471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124812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latin typeface="Bookman Old Style" pitchFamily="18" charset="0"/>
              </a:defRPr>
            </a:lvl1pPr>
          </a:lstStyle>
          <a:p>
            <a:pPr algn="ctr"/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9072000" cy="209124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Bookman Old Style" pitchFamily="18" charset="0"/>
              </a:defRPr>
            </a:lvl1pPr>
          </a:lstStyle>
          <a:p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114080"/>
            <a:ext cx="9072000" cy="209124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Bookman Old Style" pitchFamily="18" charset="0"/>
              </a:defRPr>
            </a:lvl1pPr>
          </a:lstStyle>
          <a:p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124812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latin typeface="Bookman Old Style" pitchFamily="18" charset="0"/>
              </a:defRPr>
            </a:lvl1pPr>
          </a:lstStyle>
          <a:p>
            <a:pPr algn="ctr"/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6920" cy="209124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Bookman Old Style" pitchFamily="18" charset="0"/>
              </a:defRPr>
            </a:lvl1pPr>
          </a:lstStyle>
          <a:p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823760"/>
            <a:ext cx="4426920" cy="209124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Bookman Old Style" pitchFamily="18" charset="0"/>
              </a:defRPr>
            </a:lvl1pPr>
          </a:lstStyle>
          <a:p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4114080"/>
            <a:ext cx="4426920" cy="209124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Bookman Old Style" pitchFamily="18" charset="0"/>
              </a:defRPr>
            </a:lvl1pPr>
          </a:lstStyle>
          <a:p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114080"/>
            <a:ext cx="4426920" cy="209124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Bookman Old Style" pitchFamily="18" charset="0"/>
              </a:defRPr>
            </a:lvl1pPr>
          </a:lstStyle>
          <a:p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124812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latin typeface="Bookman Old Style" pitchFamily="18" charset="0"/>
              </a:defRPr>
            </a:lvl1pPr>
          </a:lstStyle>
          <a:p>
            <a:pPr algn="ctr"/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9072000" cy="438444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Bookman Old Style" pitchFamily="18" charset="0"/>
              </a:defRPr>
            </a:lvl1pPr>
          </a:lstStyle>
          <a:p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4000" y="1823760"/>
            <a:ext cx="9072000" cy="438444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Bookman Old Style" pitchFamily="18" charset="0"/>
              </a:defRPr>
            </a:lvl1pPr>
          </a:lstStyle>
          <a:p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" name="Obraz 36"/>
          <p:cNvPicPr/>
          <p:nvPr/>
        </p:nvPicPr>
        <p:blipFill>
          <a:blip r:embed="rId2" cstate="print"/>
          <a:stretch/>
        </p:blipFill>
        <p:spPr>
          <a:xfrm>
            <a:off x="2292480" y="1823400"/>
            <a:ext cx="5495040" cy="4384440"/>
          </a:xfrm>
          <a:prstGeom prst="rect">
            <a:avLst/>
          </a:prstGeom>
          <a:ln>
            <a:noFill/>
          </a:ln>
        </p:spPr>
      </p:pic>
      <p:pic>
        <p:nvPicPr>
          <p:cNvPr id="38" name="Obraz 37"/>
          <p:cNvPicPr/>
          <p:nvPr/>
        </p:nvPicPr>
        <p:blipFill>
          <a:blip r:embed="rId2" cstate="print"/>
          <a:stretch/>
        </p:blipFill>
        <p:spPr>
          <a:xfrm>
            <a:off x="2292480" y="1823400"/>
            <a:ext cx="549504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124812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latin typeface="Bookman Old Style" pitchFamily="18" charset="0"/>
              </a:defRPr>
            </a:lvl1pPr>
          </a:lstStyle>
          <a:p>
            <a:pPr algn="ctr"/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504000" y="182376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latin typeface="Bookman Old Style" pitchFamily="18" charset="0"/>
              </a:defRPr>
            </a:lvl1pPr>
          </a:lstStyle>
          <a:p>
            <a:pPr algn="ctr"/>
            <a:endParaRPr lang="pl-PL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124812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latin typeface="Bookman Old Style" pitchFamily="18" charset="0"/>
              </a:defRPr>
            </a:lvl1pPr>
          </a:lstStyle>
          <a:p>
            <a:pPr algn="ctr"/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9072000" cy="438444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Bookman Old Style" pitchFamily="18" charset="0"/>
              </a:defRPr>
            </a:lvl1pPr>
          </a:lstStyle>
          <a:p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124812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latin typeface="Bookman Old Style" pitchFamily="18" charset="0"/>
              </a:defRPr>
            </a:lvl1pPr>
          </a:lstStyle>
          <a:p>
            <a:pPr algn="ctr"/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6920" cy="438444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Bookman Old Style" pitchFamily="18" charset="0"/>
              </a:defRPr>
            </a:lvl1pPr>
          </a:lstStyle>
          <a:p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52680" y="1823760"/>
            <a:ext cx="4426920" cy="438444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Bookman Old Style" pitchFamily="18" charset="0"/>
              </a:defRPr>
            </a:lvl1pPr>
          </a:lstStyle>
          <a:p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124812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latin typeface="Bookman Old Style" pitchFamily="18" charset="0"/>
              </a:defRPr>
            </a:lvl1pPr>
          </a:lstStyle>
          <a:p>
            <a:pPr algn="ctr"/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504000" y="288000"/>
            <a:ext cx="9072000" cy="578700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latin typeface="Bookman Old Style" pitchFamily="18" charset="0"/>
              </a:defRPr>
            </a:lvl1pPr>
          </a:lstStyle>
          <a:p>
            <a:pPr algn="ctr"/>
            <a:endParaRPr lang="pl-PL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124812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latin typeface="Bookman Old Style" pitchFamily="18" charset="0"/>
              </a:defRPr>
            </a:lvl1pPr>
          </a:lstStyle>
          <a:p>
            <a:pPr algn="ctr"/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6920" cy="209124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Bookman Old Style" pitchFamily="18" charset="0"/>
              </a:defRPr>
            </a:lvl1pPr>
          </a:lstStyle>
          <a:p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504000" y="4114080"/>
            <a:ext cx="4426920" cy="209124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Bookman Old Style" pitchFamily="18" charset="0"/>
              </a:defRPr>
            </a:lvl1pPr>
          </a:lstStyle>
          <a:p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5152680" y="1823760"/>
            <a:ext cx="4426920" cy="438444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Bookman Old Style" pitchFamily="18" charset="0"/>
              </a:defRPr>
            </a:lvl1pPr>
          </a:lstStyle>
          <a:p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124812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latin typeface="Bookman Old Style" pitchFamily="18" charset="0"/>
              </a:defRPr>
            </a:lvl1pPr>
          </a:lstStyle>
          <a:p>
            <a:pPr algn="ctr"/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82376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latin typeface="Bookman Old Style" pitchFamily="18" charset="0"/>
              </a:defRPr>
            </a:lvl1pPr>
          </a:lstStyle>
          <a:p>
            <a:pPr algn="ctr"/>
            <a:endParaRPr lang="pl-PL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124812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latin typeface="Bookman Old Style" pitchFamily="18" charset="0"/>
              </a:defRPr>
            </a:lvl1pPr>
          </a:lstStyle>
          <a:p>
            <a:pPr algn="ctr"/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6920" cy="438444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Bookman Old Style" pitchFamily="18" charset="0"/>
              </a:defRPr>
            </a:lvl1pPr>
          </a:lstStyle>
          <a:p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5152680" y="1823760"/>
            <a:ext cx="4426920" cy="209124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Bookman Old Style" pitchFamily="18" charset="0"/>
              </a:defRPr>
            </a:lvl1pPr>
          </a:lstStyle>
          <a:p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5152680" y="4114080"/>
            <a:ext cx="4426920" cy="209124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Bookman Old Style" pitchFamily="18" charset="0"/>
              </a:defRPr>
            </a:lvl1pPr>
          </a:lstStyle>
          <a:p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124812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latin typeface="Bookman Old Style" pitchFamily="18" charset="0"/>
              </a:defRPr>
            </a:lvl1pPr>
          </a:lstStyle>
          <a:p>
            <a:pPr algn="ctr"/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6920" cy="209124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Bookman Old Style" pitchFamily="18" charset="0"/>
              </a:defRPr>
            </a:lvl1pPr>
          </a:lstStyle>
          <a:p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152680" y="1823760"/>
            <a:ext cx="4426920" cy="209124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Bookman Old Style" pitchFamily="18" charset="0"/>
              </a:defRPr>
            </a:lvl1pPr>
          </a:lstStyle>
          <a:p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504000" y="4114080"/>
            <a:ext cx="9072000" cy="209124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Bookman Old Style" pitchFamily="18" charset="0"/>
              </a:defRPr>
            </a:lvl1pPr>
          </a:lstStyle>
          <a:p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124812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latin typeface="Bookman Old Style" pitchFamily="18" charset="0"/>
              </a:defRPr>
            </a:lvl1pPr>
          </a:lstStyle>
          <a:p>
            <a:pPr algn="ctr"/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9072000" cy="209124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Bookman Old Style" pitchFamily="18" charset="0"/>
              </a:defRPr>
            </a:lvl1pPr>
          </a:lstStyle>
          <a:p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04000" y="4114080"/>
            <a:ext cx="9072000" cy="209124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Bookman Old Style" pitchFamily="18" charset="0"/>
              </a:defRPr>
            </a:lvl1pPr>
          </a:lstStyle>
          <a:p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124812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latin typeface="Bookman Old Style" pitchFamily="18" charset="0"/>
              </a:defRPr>
            </a:lvl1pPr>
          </a:lstStyle>
          <a:p>
            <a:pPr algn="ctr"/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6920" cy="209124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Bookman Old Style" pitchFamily="18" charset="0"/>
              </a:defRPr>
            </a:lvl1pPr>
          </a:lstStyle>
          <a:p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152680" y="1823760"/>
            <a:ext cx="4426920" cy="209124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Bookman Old Style" pitchFamily="18" charset="0"/>
              </a:defRPr>
            </a:lvl1pPr>
          </a:lstStyle>
          <a:p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5152680" y="4114080"/>
            <a:ext cx="4426920" cy="209124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Bookman Old Style" pitchFamily="18" charset="0"/>
              </a:defRPr>
            </a:lvl1pPr>
          </a:lstStyle>
          <a:p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04000" y="4114080"/>
            <a:ext cx="4426920" cy="209124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Bookman Old Style" pitchFamily="18" charset="0"/>
              </a:defRPr>
            </a:lvl1pPr>
          </a:lstStyle>
          <a:p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124812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latin typeface="Bookman Old Style" pitchFamily="18" charset="0"/>
              </a:defRPr>
            </a:lvl1pPr>
          </a:lstStyle>
          <a:p>
            <a:pPr algn="ctr"/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9072000" cy="438444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Bookman Old Style" pitchFamily="18" charset="0"/>
              </a:defRPr>
            </a:lvl1pPr>
          </a:lstStyle>
          <a:p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504000" y="1823760"/>
            <a:ext cx="9072000" cy="438444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Bookman Old Style" pitchFamily="18" charset="0"/>
              </a:defRPr>
            </a:lvl1pPr>
          </a:lstStyle>
          <a:p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7" name="Obraz 76"/>
          <p:cNvPicPr/>
          <p:nvPr/>
        </p:nvPicPr>
        <p:blipFill>
          <a:blip r:embed="rId2" cstate="print"/>
          <a:stretch/>
        </p:blipFill>
        <p:spPr>
          <a:xfrm>
            <a:off x="2292480" y="1823400"/>
            <a:ext cx="5495040" cy="4384440"/>
          </a:xfrm>
          <a:prstGeom prst="rect">
            <a:avLst/>
          </a:prstGeom>
          <a:ln>
            <a:noFill/>
          </a:ln>
        </p:spPr>
      </p:pic>
      <p:pic>
        <p:nvPicPr>
          <p:cNvPr id="78" name="Obraz 77"/>
          <p:cNvPicPr/>
          <p:nvPr/>
        </p:nvPicPr>
        <p:blipFill>
          <a:blip r:embed="rId2" cstate="print"/>
          <a:stretch/>
        </p:blipFill>
        <p:spPr>
          <a:xfrm>
            <a:off x="2292480" y="1823400"/>
            <a:ext cx="549504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124812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latin typeface="Bookman Old Style" pitchFamily="18" charset="0"/>
              </a:defRPr>
            </a:lvl1pPr>
          </a:lstStyle>
          <a:p>
            <a:pPr algn="ctr"/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9072000" cy="438444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Bookman Old Style" pitchFamily="18" charset="0"/>
              </a:defRPr>
            </a:lvl1pPr>
          </a:lstStyle>
          <a:p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124812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latin typeface="Bookman Old Style" pitchFamily="18" charset="0"/>
              </a:defRPr>
            </a:lvl1pPr>
          </a:lstStyle>
          <a:p>
            <a:pPr algn="ctr"/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6920" cy="438444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Bookman Old Style" pitchFamily="18" charset="0"/>
              </a:defRPr>
            </a:lvl1pPr>
          </a:lstStyle>
          <a:p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823760"/>
            <a:ext cx="4426920" cy="438444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Bookman Old Style" pitchFamily="18" charset="0"/>
              </a:defRPr>
            </a:lvl1pPr>
          </a:lstStyle>
          <a:p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124812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latin typeface="Bookman Old Style" pitchFamily="18" charset="0"/>
              </a:defRPr>
            </a:lvl1pPr>
          </a:lstStyle>
          <a:p>
            <a:pPr algn="ctr"/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288000"/>
            <a:ext cx="9072000" cy="578700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latin typeface="Bookman Old Style" pitchFamily="18" charset="0"/>
              </a:defRPr>
            </a:lvl1pPr>
          </a:lstStyle>
          <a:p>
            <a:pPr algn="ctr"/>
            <a:endParaRPr lang="pl-PL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124812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latin typeface="Bookman Old Style" pitchFamily="18" charset="0"/>
              </a:defRPr>
            </a:lvl1pPr>
          </a:lstStyle>
          <a:p>
            <a:pPr algn="ctr"/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6920" cy="209124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Bookman Old Style" pitchFamily="18" charset="0"/>
              </a:defRPr>
            </a:lvl1pPr>
          </a:lstStyle>
          <a:p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114080"/>
            <a:ext cx="4426920" cy="209124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Bookman Old Style" pitchFamily="18" charset="0"/>
              </a:defRPr>
            </a:lvl1pPr>
          </a:lstStyle>
          <a:p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1823760"/>
            <a:ext cx="4426920" cy="438444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Bookman Old Style" pitchFamily="18" charset="0"/>
              </a:defRPr>
            </a:lvl1pPr>
          </a:lstStyle>
          <a:p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124812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latin typeface="Bookman Old Style" pitchFamily="18" charset="0"/>
              </a:defRPr>
            </a:lvl1pPr>
          </a:lstStyle>
          <a:p>
            <a:pPr algn="ctr"/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6920" cy="438444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Bookman Old Style" pitchFamily="18" charset="0"/>
              </a:defRPr>
            </a:lvl1pPr>
          </a:lstStyle>
          <a:p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823760"/>
            <a:ext cx="4426920" cy="209124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Bookman Old Style" pitchFamily="18" charset="0"/>
              </a:defRPr>
            </a:lvl1pPr>
          </a:lstStyle>
          <a:p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114080"/>
            <a:ext cx="4426920" cy="209124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Bookman Old Style" pitchFamily="18" charset="0"/>
              </a:defRPr>
            </a:lvl1pPr>
          </a:lstStyle>
          <a:p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124812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latin typeface="Bookman Old Style" pitchFamily="18" charset="0"/>
              </a:defRPr>
            </a:lvl1pPr>
          </a:lstStyle>
          <a:p>
            <a:pPr algn="ctr"/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6920" cy="209124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Bookman Old Style" pitchFamily="18" charset="0"/>
              </a:defRPr>
            </a:lvl1pPr>
          </a:lstStyle>
          <a:p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823760"/>
            <a:ext cx="4426920" cy="209124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Bookman Old Style" pitchFamily="18" charset="0"/>
              </a:defRPr>
            </a:lvl1pPr>
          </a:lstStyle>
          <a:p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114080"/>
            <a:ext cx="9072000" cy="209124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Bookman Old Style" pitchFamily="18" charset="0"/>
              </a:defRPr>
            </a:lvl1pPr>
          </a:lstStyle>
          <a:p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x-none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x-none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864000" lvl="1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x-none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1296000" lvl="2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x-none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1728000" lvl="3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x-non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2160000" lvl="4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x-non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x-non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x-non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x-non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&lt;data/godzina&gt;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x-non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&lt;stopka&gt;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897D1099-8AC5-4FEF-9B17-03B68942B437}" type="slidenum">
              <a:rPr lang="x-non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‹#›</a:t>
            </a:fld>
            <a:endParaRPr lang="x-non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>
        <a:defRPr>
          <a:latin typeface="Bookman Old Style" pitchFamily="18" charset="0"/>
        </a:defRPr>
      </a:lvl1pPr>
    </p:titleStyle>
    <p:bodyStyle>
      <a:lvl1pPr>
        <a:defRPr>
          <a:latin typeface="Bookman Old Style" pitchFamily="18" charset="0"/>
        </a:defRPr>
      </a:lvl1pPr>
      <a:lvl2pPr>
        <a:defRPr>
          <a:latin typeface="Bookman Old Style" pitchFamily="18" charset="0"/>
        </a:defRPr>
      </a:lvl2pPr>
      <a:lvl3pPr>
        <a:defRPr>
          <a:latin typeface="Bookman Old Style" pitchFamily="18" charset="0"/>
        </a:defRPr>
      </a:lvl3pPr>
      <a:lvl4pPr>
        <a:defRPr>
          <a:latin typeface="Bookman Old Style" pitchFamily="18" charset="0"/>
        </a:defRPr>
      </a:lvl4pPr>
      <a:lvl5pPr>
        <a:defRPr>
          <a:latin typeface="Bookman Old Style" pitchFamily="18" charset="0"/>
        </a:defRPr>
      </a:lvl5pPr>
      <a:lvl6pPr>
        <a:defRPr>
          <a:latin typeface="Bookman Old Style" pitchFamily="18" charset="0"/>
        </a:defRPr>
      </a:lvl6pPr>
      <a:lvl7pPr>
        <a:defRPr>
          <a:latin typeface="Bookman Old Style" pitchFamily="18" charset="0"/>
        </a:defRPr>
      </a:lvl7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Obraz 38"/>
          <p:cNvPicPr/>
          <p:nvPr/>
        </p:nvPicPr>
        <p:blipFill>
          <a:blip r:embed="rId14" cstate="print"/>
          <a:stretch/>
        </p:blipFill>
        <p:spPr>
          <a:xfrm>
            <a:off x="0" y="0"/>
            <a:ext cx="10079640" cy="7560000"/>
          </a:xfrm>
          <a:prstGeom prst="rect">
            <a:avLst/>
          </a:prstGeom>
          <a:ln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1248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9072000" cy="438444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864000" lvl="1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03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1296000" lvl="2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1728000" lvl="3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1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2160000" lvl="4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1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1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1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42" name="PlaceHolder 3"/>
          <p:cNvSpPr>
            <a:spLocks noGrp="1"/>
          </p:cNvSpPr>
          <p:nvPr>
            <p:ph type="dt"/>
          </p:nvPr>
        </p:nvSpPr>
        <p:spPr>
          <a:xfrm>
            <a:off x="504000" y="6886440"/>
            <a:ext cx="2348280" cy="520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l-PL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&lt;data/godzina&gt;</a:t>
            </a:r>
          </a:p>
        </p:txBody>
      </p:sp>
      <p:sp>
        <p:nvSpPr>
          <p:cNvPr id="43" name="PlaceHolder 4"/>
          <p:cNvSpPr>
            <a:spLocks noGrp="1"/>
          </p:cNvSpPr>
          <p:nvPr>
            <p:ph type="ftr"/>
          </p:nvPr>
        </p:nvSpPr>
        <p:spPr>
          <a:xfrm>
            <a:off x="3447000" y="6886440"/>
            <a:ext cx="3195000" cy="52092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pl-PL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&lt;stopka&gt;</a:t>
            </a:r>
          </a:p>
        </p:txBody>
      </p:sp>
      <p:sp>
        <p:nvSpPr>
          <p:cNvPr id="44" name="PlaceHolder 5"/>
          <p:cNvSpPr>
            <a:spLocks noGrp="1"/>
          </p:cNvSpPr>
          <p:nvPr>
            <p:ph type="sldNum"/>
          </p:nvPr>
        </p:nvSpPr>
        <p:spPr>
          <a:xfrm>
            <a:off x="7227000" y="6886440"/>
            <a:ext cx="2348280" cy="52092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B3006F03-2ADA-49FF-AF6A-2BA57AD2943E}" type="slidenum">
              <a:rPr lang="pl-PL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‹#›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>
        <a:defRPr>
          <a:latin typeface="Bookman Old Style" pitchFamily="18" charset="0"/>
        </a:defRPr>
      </a:lvl1pPr>
    </p:titleStyle>
    <p:bodyStyle>
      <a:lvl1pPr>
        <a:defRPr>
          <a:latin typeface="Bookman Old Style" pitchFamily="18" charset="0"/>
        </a:defRPr>
      </a:lvl1pPr>
      <a:lvl2pPr>
        <a:defRPr>
          <a:latin typeface="Bookman Old Style" pitchFamily="18" charset="0"/>
        </a:defRPr>
      </a:lvl2pPr>
      <a:lvl3pPr>
        <a:defRPr>
          <a:latin typeface="Bookman Old Style" pitchFamily="18" charset="0"/>
        </a:defRPr>
      </a:lvl3pPr>
      <a:lvl4pPr>
        <a:defRPr>
          <a:latin typeface="Bookman Old Style" pitchFamily="18" charset="0"/>
        </a:defRPr>
      </a:lvl4pPr>
      <a:lvl5pPr>
        <a:defRPr>
          <a:latin typeface="Bookman Old Style" pitchFamily="18" charset="0"/>
        </a:defRPr>
      </a:lvl5pPr>
      <a:lvl6pPr>
        <a:defRPr>
          <a:latin typeface="Bookman Old Style" pitchFamily="18" charset="0"/>
        </a:defRPr>
      </a:lvl6pPr>
      <a:lvl7pPr>
        <a:defRPr>
          <a:latin typeface="Bookman Old Style" pitchFamily="18" charset="0"/>
        </a:defRPr>
      </a:lvl7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7" Type="http://schemas.openxmlformats.org/officeDocument/2006/relationships/slide" Target="slide2.xml"/><Relationship Id="rId2" Type="http://schemas.openxmlformats.org/officeDocument/2006/relationships/slide" Target="slide29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3.xml"/><Relationship Id="rId5" Type="http://schemas.openxmlformats.org/officeDocument/2006/relationships/slide" Target="slide32.xml"/><Relationship Id="rId4" Type="http://schemas.openxmlformats.org/officeDocument/2006/relationships/slide" Target="slide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slide" Target="slide33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5" Type="http://schemas.openxmlformats.org/officeDocument/2006/relationships/slide" Target="slide3.xml"/><Relationship Id="rId4" Type="http://schemas.openxmlformats.org/officeDocument/2006/relationships/slide" Target="slide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5" Type="http://schemas.openxmlformats.org/officeDocument/2006/relationships/slide" Target="slide3.xml"/><Relationship Id="rId4" Type="http://schemas.openxmlformats.org/officeDocument/2006/relationships/slide" Target="slide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slide" Target="slide39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5" Type="http://schemas.openxmlformats.org/officeDocument/2006/relationships/slide" Target="slide4.xml"/><Relationship Id="rId4" Type="http://schemas.openxmlformats.org/officeDocument/2006/relationships/slide" Target="slide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7" Type="http://schemas.openxmlformats.org/officeDocument/2006/relationships/slide" Target="slide2.xml"/><Relationship Id="rId2" Type="http://schemas.openxmlformats.org/officeDocument/2006/relationships/slide" Target="slide42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4.xml"/><Relationship Id="rId5" Type="http://schemas.openxmlformats.org/officeDocument/2006/relationships/slide" Target="slide45.xml"/><Relationship Id="rId4" Type="http://schemas.openxmlformats.org/officeDocument/2006/relationships/slide" Target="slide4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7" Type="http://schemas.openxmlformats.org/officeDocument/2006/relationships/slide" Target="slide2.xml"/><Relationship Id="rId2" Type="http://schemas.openxmlformats.org/officeDocument/2006/relationships/slide" Target="slide46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4.xml"/><Relationship Id="rId5" Type="http://schemas.openxmlformats.org/officeDocument/2006/relationships/slide" Target="slide49.xml"/><Relationship Id="rId4" Type="http://schemas.openxmlformats.org/officeDocument/2006/relationships/slide" Target="slide4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51.xml"/><Relationship Id="rId7" Type="http://schemas.openxmlformats.org/officeDocument/2006/relationships/slide" Target="slide2.xml"/><Relationship Id="rId2" Type="http://schemas.openxmlformats.org/officeDocument/2006/relationships/slide" Target="slide50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5.xml"/><Relationship Id="rId5" Type="http://schemas.openxmlformats.org/officeDocument/2006/relationships/slide" Target="slide53.xml"/><Relationship Id="rId4" Type="http://schemas.openxmlformats.org/officeDocument/2006/relationships/slide" Target="slide5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7" Type="http://schemas.openxmlformats.org/officeDocument/2006/relationships/slide" Target="slide2.xml"/><Relationship Id="rId2" Type="http://schemas.openxmlformats.org/officeDocument/2006/relationships/slide" Target="slide54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5.xml"/><Relationship Id="rId5" Type="http://schemas.openxmlformats.org/officeDocument/2006/relationships/slide" Target="slide57.xml"/><Relationship Id="rId4" Type="http://schemas.openxmlformats.org/officeDocument/2006/relationships/slide" Target="slide5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59.xml"/><Relationship Id="rId7" Type="http://schemas.openxmlformats.org/officeDocument/2006/relationships/slide" Target="slide2.xml"/><Relationship Id="rId2" Type="http://schemas.openxmlformats.org/officeDocument/2006/relationships/slide" Target="slide58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5.xml"/><Relationship Id="rId5" Type="http://schemas.openxmlformats.org/officeDocument/2006/relationships/slide" Target="slide61.xml"/><Relationship Id="rId4" Type="http://schemas.openxmlformats.org/officeDocument/2006/relationships/slide" Target="slide6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63.xml"/><Relationship Id="rId7" Type="http://schemas.openxmlformats.org/officeDocument/2006/relationships/slide" Target="slide2.xml"/><Relationship Id="rId2" Type="http://schemas.openxmlformats.org/officeDocument/2006/relationships/slide" Target="slide62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6.xml"/><Relationship Id="rId5" Type="http://schemas.openxmlformats.org/officeDocument/2006/relationships/slide" Target="slide65.xml"/><Relationship Id="rId4" Type="http://schemas.openxmlformats.org/officeDocument/2006/relationships/slide" Target="slide6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slide" Target="slide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67.xml"/><Relationship Id="rId7" Type="http://schemas.openxmlformats.org/officeDocument/2006/relationships/slide" Target="slide2.xml"/><Relationship Id="rId2" Type="http://schemas.openxmlformats.org/officeDocument/2006/relationships/slide" Target="slide66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6.xml"/><Relationship Id="rId5" Type="http://schemas.openxmlformats.org/officeDocument/2006/relationships/slide" Target="slide69.xml"/><Relationship Id="rId4" Type="http://schemas.openxmlformats.org/officeDocument/2006/relationships/slide" Target="slide6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71.xml"/><Relationship Id="rId2" Type="http://schemas.openxmlformats.org/officeDocument/2006/relationships/slide" Target="slide70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5" Type="http://schemas.openxmlformats.org/officeDocument/2006/relationships/slide" Target="slide7.xml"/><Relationship Id="rId4" Type="http://schemas.openxmlformats.org/officeDocument/2006/relationships/slide" Target="slide7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74.xml"/><Relationship Id="rId2" Type="http://schemas.openxmlformats.org/officeDocument/2006/relationships/slide" Target="slide73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5" Type="http://schemas.openxmlformats.org/officeDocument/2006/relationships/slide" Target="slide7.xml"/><Relationship Id="rId4" Type="http://schemas.openxmlformats.org/officeDocument/2006/relationships/slide" Target="slide7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77.xml"/><Relationship Id="rId2" Type="http://schemas.openxmlformats.org/officeDocument/2006/relationships/slide" Target="slide76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5" Type="http://schemas.openxmlformats.org/officeDocument/2006/relationships/slide" Target="slide8.xml"/><Relationship Id="rId4" Type="http://schemas.openxmlformats.org/officeDocument/2006/relationships/slide" Target="slide7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5" Type="http://schemas.openxmlformats.org/officeDocument/2006/relationships/slide" Target="slide2.xml"/><Relationship Id="rId4" Type="http://schemas.openxmlformats.org/officeDocument/2006/relationships/slide" Target="slid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Relationship Id="rId5" Type="http://schemas.openxmlformats.org/officeDocument/2006/relationships/slide" Target="slide2.xml"/><Relationship Id="rId4" Type="http://schemas.openxmlformats.org/officeDocument/2006/relationships/slide" Target="slide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Relationship Id="rId5" Type="http://schemas.openxmlformats.org/officeDocument/2006/relationships/slide" Target="slide2.xml"/><Relationship Id="rId4" Type="http://schemas.openxmlformats.org/officeDocument/2006/relationships/slide" Target="slide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Relationship Id="rId5" Type="http://schemas.openxmlformats.org/officeDocument/2006/relationships/slide" Target="slide2.xml"/><Relationship Id="rId4" Type="http://schemas.openxmlformats.org/officeDocument/2006/relationships/slide" Target="slide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Relationship Id="rId5" Type="http://schemas.openxmlformats.org/officeDocument/2006/relationships/slide" Target="slide2.xml"/><Relationship Id="rId4" Type="http://schemas.openxmlformats.org/officeDocument/2006/relationships/slide" Target="slid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Relationship Id="rId5" Type="http://schemas.openxmlformats.org/officeDocument/2006/relationships/slide" Target="slide2.xml"/><Relationship Id="rId4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" Target="slide9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5" Type="http://schemas.openxmlformats.org/officeDocument/2006/relationships/slide" Target="slide12.xml"/><Relationship Id="rId4" Type="http://schemas.openxmlformats.org/officeDocument/2006/relationships/slide" Target="slide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5" Type="http://schemas.openxmlformats.org/officeDocument/2006/relationships/slide" Target="slide2.xml"/><Relationship Id="rId4" Type="http://schemas.openxmlformats.org/officeDocument/2006/relationships/slide" Target="slide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Relationship Id="rId5" Type="http://schemas.openxmlformats.org/officeDocument/2006/relationships/slide" Target="slide2.xml"/><Relationship Id="rId4" Type="http://schemas.openxmlformats.org/officeDocument/2006/relationships/slide" Target="slide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Relationship Id="rId5" Type="http://schemas.openxmlformats.org/officeDocument/2006/relationships/slide" Target="slide2.xml"/><Relationship Id="rId4" Type="http://schemas.openxmlformats.org/officeDocument/2006/relationships/slide" Target="slide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Relationship Id="rId5" Type="http://schemas.openxmlformats.org/officeDocument/2006/relationships/slide" Target="slide2.xml"/><Relationship Id="rId4" Type="http://schemas.openxmlformats.org/officeDocument/2006/relationships/slide" Target="slide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Relationship Id="rId5" Type="http://schemas.openxmlformats.org/officeDocument/2006/relationships/slide" Target="slide2.xml"/><Relationship Id="rId4" Type="http://schemas.openxmlformats.org/officeDocument/2006/relationships/slide" Target="slide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Relationship Id="rId5" Type="http://schemas.openxmlformats.org/officeDocument/2006/relationships/slide" Target="slide2.xml"/><Relationship Id="rId4" Type="http://schemas.openxmlformats.org/officeDocument/2006/relationships/slide" Target="slide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Relationship Id="rId5" Type="http://schemas.openxmlformats.org/officeDocument/2006/relationships/slide" Target="slide2.xml"/><Relationship Id="rId4" Type="http://schemas.openxmlformats.org/officeDocument/2006/relationships/slide" Target="slide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5" Type="http://schemas.openxmlformats.org/officeDocument/2006/relationships/slide" Target="slide12.xml"/><Relationship Id="rId4" Type="http://schemas.openxmlformats.org/officeDocument/2006/relationships/image" Target="../media/image3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5" Type="http://schemas.openxmlformats.org/officeDocument/2006/relationships/slide" Target="slide12.xml"/><Relationship Id="rId4" Type="http://schemas.openxmlformats.org/officeDocument/2006/relationships/image" Target="../media/image3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5" Type="http://schemas.openxmlformats.org/officeDocument/2006/relationships/slide" Target="slide13.xml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15.xml"/><Relationship Id="rId5" Type="http://schemas.openxmlformats.org/officeDocument/2006/relationships/slide" Target="slide2.xml"/><Relationship Id="rId4" Type="http://schemas.openxmlformats.org/officeDocument/2006/relationships/slide" Target="slide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5" Type="http://schemas.openxmlformats.org/officeDocument/2006/relationships/slide" Target="slide13.xml"/><Relationship Id="rId4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5" Type="http://schemas.openxmlformats.org/officeDocument/2006/relationships/slide" Target="slide13.xml"/><Relationship Id="rId4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Relationship Id="rId5" Type="http://schemas.openxmlformats.org/officeDocument/2006/relationships/slide" Target="slide2.xml"/><Relationship Id="rId4" Type="http://schemas.openxmlformats.org/officeDocument/2006/relationships/slide" Target="slide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Relationship Id="rId5" Type="http://schemas.openxmlformats.org/officeDocument/2006/relationships/slide" Target="slide2.xml"/><Relationship Id="rId4" Type="http://schemas.openxmlformats.org/officeDocument/2006/relationships/slide" Target="slide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5" Type="http://schemas.openxmlformats.org/officeDocument/2006/relationships/slide" Target="slide14.xml"/><Relationship Id="rId4" Type="http://schemas.openxmlformats.org/officeDocument/2006/relationships/image" Target="../media/image5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Relationship Id="rId5" Type="http://schemas.openxmlformats.org/officeDocument/2006/relationships/slide" Target="slide2.xml"/><Relationship Id="rId4" Type="http://schemas.openxmlformats.org/officeDocument/2006/relationships/slide" Target="slide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5" Type="http://schemas.openxmlformats.org/officeDocument/2006/relationships/slide" Target="slide15.xml"/><Relationship Id="rId4" Type="http://schemas.openxmlformats.org/officeDocument/2006/relationships/image" Target="../media/image5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5" Type="http://schemas.openxmlformats.org/officeDocument/2006/relationships/slide" Target="slide15.xml"/><Relationship Id="rId4" Type="http://schemas.openxmlformats.org/officeDocument/2006/relationships/image" Target="../media/image5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5" Type="http://schemas.openxmlformats.org/officeDocument/2006/relationships/slide" Target="slide15.xml"/><Relationship Id="rId4" Type="http://schemas.openxmlformats.org/officeDocument/2006/relationships/image" Target="../media/image6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5" Type="http://schemas.openxmlformats.org/officeDocument/2006/relationships/slide" Target="slide15.xml"/><Relationship Id="rId4" Type="http://schemas.openxmlformats.org/officeDocument/2006/relationships/image" Target="../media/image6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15.xml"/><Relationship Id="rId5" Type="http://schemas.openxmlformats.org/officeDocument/2006/relationships/slide" Target="slide2.xml"/><Relationship Id="rId4" Type="http://schemas.openxmlformats.org/officeDocument/2006/relationships/slide" Target="slide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5" Type="http://schemas.openxmlformats.org/officeDocument/2006/relationships/slide" Target="slide16.xml"/><Relationship Id="rId4" Type="http://schemas.openxmlformats.org/officeDocument/2006/relationships/image" Target="../media/image6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5.xml"/><Relationship Id="rId5" Type="http://schemas.openxmlformats.org/officeDocument/2006/relationships/slide" Target="slide2.xml"/><Relationship Id="rId4" Type="http://schemas.openxmlformats.org/officeDocument/2006/relationships/slide" Target="slide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5.xml"/><Relationship Id="rId5" Type="http://schemas.openxmlformats.org/officeDocument/2006/relationships/slide" Target="slide2.xml"/><Relationship Id="rId4" Type="http://schemas.openxmlformats.org/officeDocument/2006/relationships/slide" Target="slide1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5" Type="http://schemas.openxmlformats.org/officeDocument/2006/relationships/slide" Target="slide16.xml"/><Relationship Id="rId4" Type="http://schemas.openxmlformats.org/officeDocument/2006/relationships/image" Target="../media/image7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5.xml"/><Relationship Id="rId5" Type="http://schemas.openxmlformats.org/officeDocument/2006/relationships/slide" Target="slide2.xml"/><Relationship Id="rId4" Type="http://schemas.openxmlformats.org/officeDocument/2006/relationships/slide" Target="slide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5.xml"/><Relationship Id="rId5" Type="http://schemas.openxmlformats.org/officeDocument/2006/relationships/slide" Target="slide2.xml"/><Relationship Id="rId4" Type="http://schemas.openxmlformats.org/officeDocument/2006/relationships/slide" Target="slide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5.xml"/><Relationship Id="rId5" Type="http://schemas.openxmlformats.org/officeDocument/2006/relationships/slide" Target="slide2.xml"/><Relationship Id="rId4" Type="http://schemas.openxmlformats.org/officeDocument/2006/relationships/slide" Target="slide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5.xml"/><Relationship Id="rId5" Type="http://schemas.openxmlformats.org/officeDocument/2006/relationships/slide" Target="slide2.xml"/><Relationship Id="rId4" Type="http://schemas.openxmlformats.org/officeDocument/2006/relationships/slide" Target="slide1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5.xml"/><Relationship Id="rId5" Type="http://schemas.openxmlformats.org/officeDocument/2006/relationships/slide" Target="slide2.xml"/><Relationship Id="rId4" Type="http://schemas.openxmlformats.org/officeDocument/2006/relationships/slide" Target="slide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5" Type="http://schemas.openxmlformats.org/officeDocument/2006/relationships/slide" Target="slide18.xml"/><Relationship Id="rId4" Type="http://schemas.openxmlformats.org/officeDocument/2006/relationships/image" Target="../media/image8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15.xml"/><Relationship Id="rId4" Type="http://schemas.openxmlformats.org/officeDocument/2006/relationships/slide" Target="slid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5" Type="http://schemas.openxmlformats.org/officeDocument/2006/relationships/slide" Target="slide18.xml"/><Relationship Id="rId4" Type="http://schemas.openxmlformats.org/officeDocument/2006/relationships/image" Target="../media/image9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5.xml"/><Relationship Id="rId5" Type="http://schemas.openxmlformats.org/officeDocument/2006/relationships/slide" Target="slide2.xml"/><Relationship Id="rId4" Type="http://schemas.openxmlformats.org/officeDocument/2006/relationships/slide" Target="slide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5.xml"/><Relationship Id="rId5" Type="http://schemas.openxmlformats.org/officeDocument/2006/relationships/slide" Target="slide2.xml"/><Relationship Id="rId4" Type="http://schemas.openxmlformats.org/officeDocument/2006/relationships/slide" Target="slide1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5" Type="http://schemas.openxmlformats.org/officeDocument/2006/relationships/slide" Target="slide19.xml"/><Relationship Id="rId4" Type="http://schemas.openxmlformats.org/officeDocument/2006/relationships/image" Target="../media/image9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5.xml"/><Relationship Id="rId5" Type="http://schemas.openxmlformats.org/officeDocument/2006/relationships/slide" Target="slide2.xml"/><Relationship Id="rId4" Type="http://schemas.openxmlformats.org/officeDocument/2006/relationships/slide" Target="slide1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5.xml"/><Relationship Id="rId5" Type="http://schemas.openxmlformats.org/officeDocument/2006/relationships/slide" Target="slide2.xml"/><Relationship Id="rId4" Type="http://schemas.openxmlformats.org/officeDocument/2006/relationships/slide" Target="slide1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5.xml"/><Relationship Id="rId5" Type="http://schemas.openxmlformats.org/officeDocument/2006/relationships/slide" Target="slide2.xml"/><Relationship Id="rId4" Type="http://schemas.openxmlformats.org/officeDocument/2006/relationships/slide" Target="slide2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5.xml"/><Relationship Id="rId5" Type="http://schemas.openxmlformats.org/officeDocument/2006/relationships/slide" Target="slide2.xml"/><Relationship Id="rId4" Type="http://schemas.openxmlformats.org/officeDocument/2006/relationships/slide" Target="slide2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5.xml"/><Relationship Id="rId5" Type="http://schemas.openxmlformats.org/officeDocument/2006/relationships/slide" Target="slide2.xml"/><Relationship Id="rId4" Type="http://schemas.openxmlformats.org/officeDocument/2006/relationships/slide" Target="slide2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5" Type="http://schemas.openxmlformats.org/officeDocument/2006/relationships/slide" Target="slide20.xml"/><Relationship Id="rId4" Type="http://schemas.openxmlformats.org/officeDocument/2006/relationships/image" Target="../media/image1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slide" Target="slide21.xml"/><Relationship Id="rId1" Type="http://schemas.openxmlformats.org/officeDocument/2006/relationships/slideLayout" Target="../slideLayouts/slideLayout15.xml"/><Relationship Id="rId4" Type="http://schemas.openxmlformats.org/officeDocument/2006/relationships/slide" Target="slide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5" Type="http://schemas.openxmlformats.org/officeDocument/2006/relationships/slide" Target="slide21.xml"/><Relationship Id="rId4" Type="http://schemas.openxmlformats.org/officeDocument/2006/relationships/image" Target="../media/image11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5" Type="http://schemas.openxmlformats.org/officeDocument/2006/relationships/slide" Target="slide21.xml"/><Relationship Id="rId4" Type="http://schemas.openxmlformats.org/officeDocument/2006/relationships/image" Target="../media/image11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21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5" Type="http://schemas.openxmlformats.org/officeDocument/2006/relationships/slide" Target="slide22.xml"/><Relationship Id="rId4" Type="http://schemas.openxmlformats.org/officeDocument/2006/relationships/image" Target="../media/image12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5" Type="http://schemas.openxmlformats.org/officeDocument/2006/relationships/slide" Target="slide22.xml"/><Relationship Id="rId4" Type="http://schemas.openxmlformats.org/officeDocument/2006/relationships/image" Target="../media/image12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5.xml"/><Relationship Id="rId5" Type="http://schemas.openxmlformats.org/officeDocument/2006/relationships/slide" Target="slide2.xml"/><Relationship Id="rId4" Type="http://schemas.openxmlformats.org/officeDocument/2006/relationships/slide" Target="slide2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5.xml"/><Relationship Id="rId5" Type="http://schemas.openxmlformats.org/officeDocument/2006/relationships/slide" Target="slide2.xml"/><Relationship Id="rId4" Type="http://schemas.openxmlformats.org/officeDocument/2006/relationships/slide" Target="slide2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5.xml"/><Relationship Id="rId5" Type="http://schemas.openxmlformats.org/officeDocument/2006/relationships/slide" Target="slide2.xml"/><Relationship Id="rId4" Type="http://schemas.openxmlformats.org/officeDocument/2006/relationships/slide" Target="slide2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5.xml"/><Relationship Id="rId5" Type="http://schemas.openxmlformats.org/officeDocument/2006/relationships/slide" Target="slide2.xml"/><Relationship Id="rId4" Type="http://schemas.openxmlformats.org/officeDocument/2006/relationships/slide" Target="slide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23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25.xml"/><Relationship Id="rId7" Type="http://schemas.openxmlformats.org/officeDocument/2006/relationships/slide" Target="slide3.xml"/><Relationship Id="rId2" Type="http://schemas.openxmlformats.org/officeDocument/2006/relationships/slide" Target="slide24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28.xml"/><Relationship Id="rId5" Type="http://schemas.openxmlformats.org/officeDocument/2006/relationships/slide" Target="slide27.xml"/><Relationship Id="rId4" Type="http://schemas.openxmlformats.org/officeDocument/2006/relationships/slide" Target="slide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Shape 1"/>
          <p:cNvSpPr txBox="1"/>
          <p:nvPr/>
        </p:nvSpPr>
        <p:spPr>
          <a:xfrm>
            <a:off x="360000" y="270000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l-PL" sz="60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Rośliny wskaźnikowe </a:t>
            </a:r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heel spokes="1"/>
      </p:transition>
    </mc:Choice>
    <mc:Fallback>
      <p:transition>
        <p:wheel spokes="1"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504000" y="288000"/>
            <a:ext cx="9072000" cy="1248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Bór świeży :</a:t>
            </a:r>
          </a:p>
        </p:txBody>
      </p:sp>
      <p:sp>
        <p:nvSpPr>
          <p:cNvPr id="98" name="TextShape 2"/>
          <p:cNvSpPr txBox="1"/>
          <p:nvPr/>
        </p:nvSpPr>
        <p:spPr>
          <a:xfrm>
            <a:off x="504000" y="1823760"/>
            <a:ext cx="9072000" cy="4713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2" action="ppaction://hlinksldjump"/>
              </a:rPr>
              <a:t>Borówka czarna (czernica)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2" action="ppaction://hlinksldjump"/>
              </a:rPr>
              <a:t>Vaccinium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2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2" action="ppaction://hlinksldjump"/>
              </a:rPr>
              <a:t>myrtillus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3" action="ppaction://hlinksldjump"/>
              </a:rPr>
              <a:t>Gajnik lśniący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3" action="ppaction://hlinksldjump"/>
              </a:rPr>
              <a:t>Hylocomium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3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3" action="ppaction://hlinksldjump"/>
              </a:rPr>
              <a:t>splendens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4" action="ppaction://hlinksldjump"/>
              </a:rPr>
              <a:t>Pszeniec zwyczajny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4" action="ppaction://hlinksldjump"/>
              </a:rPr>
              <a:t>Melampyrum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4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4" action="ppaction://hlinksldjump"/>
              </a:rPr>
              <a:t>pratense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5" action="ppaction://hlinksldjump"/>
              </a:rPr>
              <a:t>Widłoząb kędzierzawy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5" action="ppaction://hlinksldjump"/>
              </a:rPr>
              <a:t>Dicranum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5" action="ppaction://hlinksldjump"/>
              </a:rPr>
              <a:t> </a:t>
            </a:r>
            <a:r>
              <a:rPr lang="pl-PL" sz="347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5" action="ppaction://hlinksldjump"/>
              </a:rPr>
              <a:t>polysetum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</p:txBody>
      </p:sp>
      <p:sp>
        <p:nvSpPr>
          <p:cNvPr id="4" name="Strzałka w lewo 3">
            <a:hlinkClick r:id="rId6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zycisk akcji: Strona główna 4">
            <a:hlinkClick r:id="rId7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504000" y="288000"/>
            <a:ext cx="9072000" cy="1248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Bór wilgotny : </a:t>
            </a:r>
          </a:p>
        </p:txBody>
      </p:sp>
      <p:sp>
        <p:nvSpPr>
          <p:cNvPr id="100" name="TextShape 2"/>
          <p:cNvSpPr txBox="1"/>
          <p:nvPr/>
        </p:nvSpPr>
        <p:spPr>
          <a:xfrm>
            <a:off x="504000" y="1769040"/>
            <a:ext cx="9071640" cy="438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2" action="ppaction://hlinksldjump"/>
              </a:rPr>
              <a:t>Trzęślica modra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2" action="ppaction://hlinksldjump"/>
              </a:rPr>
              <a:t>Molinia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2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2" action="ppaction://hlinksldjump"/>
              </a:rPr>
              <a:t>caerulea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3" action="ppaction://hlinksldjump"/>
              </a:rPr>
              <a:t>Borówka bagienna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3" action="ppaction://hlinksldjump"/>
              </a:rPr>
              <a:t>Vaccinium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3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3" action="ppaction://hlinksldjump"/>
              </a:rPr>
              <a:t>uliginosum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4" action="ppaction://hlinksldjump"/>
              </a:rPr>
              <a:t>Bagno zwyczajne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4" action="ppaction://hlinksldjump"/>
              </a:rPr>
              <a:t>Rhododendron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4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4" action="ppaction://hlinksldjump"/>
              </a:rPr>
              <a:t>tomentosum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</p:txBody>
      </p:sp>
      <p:sp>
        <p:nvSpPr>
          <p:cNvPr id="4" name="Strzałka w lewo 3">
            <a:hlinkClick r:id="rId5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zycisk akcji: Strona główna 4">
            <a:hlinkClick r:id="rId6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504000" y="288000"/>
            <a:ext cx="9072000" cy="1248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Bór bagienny :</a:t>
            </a:r>
          </a:p>
        </p:txBody>
      </p:sp>
      <p:sp>
        <p:nvSpPr>
          <p:cNvPr id="102" name="TextShape 2"/>
          <p:cNvSpPr txBox="1"/>
          <p:nvPr/>
        </p:nvSpPr>
        <p:spPr>
          <a:xfrm>
            <a:off x="360000" y="1800000"/>
            <a:ext cx="9360000" cy="438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Torfowiec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magellański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Sphagnum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magellanicum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 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Żurawina błotna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Vaccinium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oxycoccus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4" action="ppaction://hlinksldjump"/>
              </a:rPr>
              <a:t>Wełnianka pochwowata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4" action="ppaction://hlinksldjump"/>
              </a:rPr>
              <a:t>Eriophorum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4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4" action="ppaction://hlinksldjump"/>
              </a:rPr>
              <a:t>vaginatum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Strzałka w lewo 3">
            <a:hlinkClick r:id="rId5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zycisk akcji: Strona główna 4">
            <a:hlinkClick r:id="rId6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504000" y="288000"/>
            <a:ext cx="9072000" cy="1248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l-PL" sz="475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Bór  mieszany świeży : </a:t>
            </a:r>
          </a:p>
        </p:txBody>
      </p:sp>
      <p:sp>
        <p:nvSpPr>
          <p:cNvPr id="104" name="TextShape 2"/>
          <p:cNvSpPr txBox="1"/>
          <p:nvPr/>
        </p:nvSpPr>
        <p:spPr>
          <a:xfrm>
            <a:off x="468360" y="1800000"/>
            <a:ext cx="9071640" cy="438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Konwalijka dwulistna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Maianthemum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bifolium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Szczawik zajęczy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Oxalis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acetosella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 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4" action="ppaction://hlinksldjump"/>
              </a:rPr>
              <a:t>Orlica pospolita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4" action="ppaction://hlinksldjump"/>
              </a:rPr>
              <a:t>Pteridium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4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4" action="ppaction://hlinksldjump"/>
              </a:rPr>
              <a:t>aquilinum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Strzałka w lewo 3">
            <a:hlinkClick r:id="rId5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zycisk akcji: Strona główna 4">
            <a:hlinkClick r:id="rId6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504000" y="288000"/>
            <a:ext cx="9072000" cy="1248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l-PL" sz="475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Bór mieszany wilgotny :</a:t>
            </a:r>
          </a:p>
        </p:txBody>
      </p:sp>
      <p:sp>
        <p:nvSpPr>
          <p:cNvPr id="106" name="TextShape 2"/>
          <p:cNvSpPr txBox="1"/>
          <p:nvPr/>
        </p:nvSpPr>
        <p:spPr>
          <a:xfrm>
            <a:off x="540000" y="1800000"/>
            <a:ext cx="9071640" cy="438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Tojeść pospolita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Lysimachia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vulgaris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Widłak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jałowcowaty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Lycopodium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annotinum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4" action="ppaction://hlinksldjump"/>
              </a:rPr>
              <a:t>Płonnik pospolity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4" action="ppaction://hlinksldjump"/>
              </a:rPr>
              <a:t>Polytrichum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4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4" action="ppaction://hlinksldjump"/>
              </a:rPr>
              <a:t>commune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4" action="ppaction://hlinksldjump"/>
              </a:rPr>
              <a:t> 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5" action="ppaction://hlinksldjump"/>
              </a:rPr>
              <a:t>Turzyca pospolita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5" action="ppaction://hlinksldjump"/>
              </a:rPr>
              <a:t>Carex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5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5" action="ppaction://hlinksldjump"/>
              </a:rPr>
              <a:t>nigra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5" action="ppaction://hlinksldjump"/>
              </a:rPr>
              <a:t>  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Strzałka w lewo 3">
            <a:hlinkClick r:id="rId6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zycisk akcji: Strona główna 4">
            <a:hlinkClick r:id="rId7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Shape 1"/>
          <p:cNvSpPr txBox="1"/>
          <p:nvPr/>
        </p:nvSpPr>
        <p:spPr>
          <a:xfrm>
            <a:off x="504000" y="288000"/>
            <a:ext cx="9072000" cy="1248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l-PL" sz="475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Bór mieszany bagienny : </a:t>
            </a:r>
          </a:p>
        </p:txBody>
      </p:sp>
      <p:sp>
        <p:nvSpPr>
          <p:cNvPr id="108" name="TextShape 2"/>
          <p:cNvSpPr txBox="1"/>
          <p:nvPr/>
        </p:nvSpPr>
        <p:spPr>
          <a:xfrm>
            <a:off x="180000" y="1800000"/>
            <a:ext cx="9540000" cy="438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Wełnianka wąskolistna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Eriophorum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angustifolium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Turzyca siwa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Carex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canescens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4" action="ppaction://hlinksldjump"/>
              </a:rPr>
              <a:t>Bobrek trójlistny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4" action="ppaction://hlinksldjump"/>
              </a:rPr>
              <a:t>Menyanthes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4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4" action="ppaction://hlinksldjump"/>
              </a:rPr>
              <a:t>trifoliata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5" action="ppaction://hlinksldjump"/>
              </a:rPr>
              <a:t>Czermień błotna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5" action="ppaction://hlinksldjump"/>
              </a:rPr>
              <a:t>Calla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5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5" action="ppaction://hlinksldjump"/>
              </a:rPr>
              <a:t>palustris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5" action="ppaction://hlinksldjump"/>
              </a:rPr>
              <a:t> 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Strzałka w lewo 3">
            <a:hlinkClick r:id="rId6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zycisk akcji: Strona główna 4">
            <a:hlinkClick r:id="rId7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504000" y="288000"/>
            <a:ext cx="9072000" cy="1248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l-PL" sz="475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Las mieszany świeży :</a:t>
            </a:r>
          </a:p>
        </p:txBody>
      </p:sp>
      <p:sp>
        <p:nvSpPr>
          <p:cNvPr id="110" name="TextShape 2"/>
          <p:cNvSpPr txBox="1"/>
          <p:nvPr/>
        </p:nvSpPr>
        <p:spPr>
          <a:xfrm>
            <a:off x="504000" y="1823760"/>
            <a:ext cx="907200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Gwiazdnica wielkokwiatowa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Stellaria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holostea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 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Prosowica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 rozpierzchła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Milium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effusum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4" action="ppaction://hlinksldjump"/>
              </a:rPr>
              <a:t>Przylaszczka pospolita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4" action="ppaction://hlinksldjump"/>
              </a:rPr>
              <a:t>Hepatica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4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4" action="ppaction://hlinksldjump"/>
              </a:rPr>
              <a:t>nobilis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5" action="ppaction://hlinksldjump"/>
              </a:rPr>
              <a:t>Żurawiec falisty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5" action="ppaction://hlinksldjump"/>
              </a:rPr>
              <a:t>Atrichum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5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5" action="ppaction://hlinksldjump"/>
              </a:rPr>
              <a:t>undulatum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Strzałka w lewo 3">
            <a:hlinkClick r:id="rId6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zycisk akcji: Strona główna 4">
            <a:hlinkClick r:id="rId7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Shape 1"/>
          <p:cNvSpPr txBox="1"/>
          <p:nvPr/>
        </p:nvSpPr>
        <p:spPr>
          <a:xfrm>
            <a:off x="504000" y="288000"/>
            <a:ext cx="9072000" cy="1248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l-PL" sz="475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Las mieszany wilgotny : </a:t>
            </a:r>
          </a:p>
        </p:txBody>
      </p:sp>
      <p:sp>
        <p:nvSpPr>
          <p:cNvPr id="112" name="TextShape 2"/>
          <p:cNvSpPr txBox="1"/>
          <p:nvPr/>
        </p:nvSpPr>
        <p:spPr>
          <a:xfrm>
            <a:off x="288360" y="2160000"/>
            <a:ext cx="9071640" cy="438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Śmiałek darniowy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Deschampsia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caespitosa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Sit rozpierzchły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Juncus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effusus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4" action="ppaction://hlinksldjump"/>
              </a:rPr>
              <a:t>Sit skupiony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4" action="ppaction://hlinksldjump"/>
              </a:rPr>
              <a:t>Juncus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4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4" action="ppaction://hlinksldjump"/>
              </a:rPr>
              <a:t>conglomeratus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5" action="ppaction://hlinksldjump"/>
              </a:rPr>
              <a:t>Skrzyp leśny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5" action="ppaction://hlinksldjump"/>
              </a:rPr>
              <a:t>Equisetum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5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5" action="ppaction://hlinksldjump"/>
              </a:rPr>
              <a:t>sylvaticum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Strzałka w lewo 3">
            <a:hlinkClick r:id="rId6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zycisk akcji: Strona główna 4">
            <a:hlinkClick r:id="rId7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Shape 1"/>
          <p:cNvSpPr txBox="1"/>
          <p:nvPr/>
        </p:nvSpPr>
        <p:spPr>
          <a:xfrm>
            <a:off x="504000" y="288000"/>
            <a:ext cx="9072000" cy="1248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l-PL" sz="475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Las mieszany bagienny : </a:t>
            </a:r>
          </a:p>
        </p:txBody>
      </p:sp>
      <p:sp>
        <p:nvSpPr>
          <p:cNvPr id="114" name="TextShape 2"/>
          <p:cNvSpPr txBox="1"/>
          <p:nvPr/>
        </p:nvSpPr>
        <p:spPr>
          <a:xfrm>
            <a:off x="504000" y="1823760"/>
            <a:ext cx="907200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Narecznica błotna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Thelypteris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palustris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Siedmiopalecznik błotny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Comarum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palustre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4" action="ppaction://hlinksldjump"/>
              </a:rPr>
              <a:t>Fiołek błotny - Viola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4" action="ppaction://hlinksldjump"/>
              </a:rPr>
              <a:t>palustris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5" action="ppaction://hlinksldjump"/>
              </a:rPr>
              <a:t>Tojeść bukietowa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5" action="ppaction://hlinksldjump"/>
              </a:rPr>
              <a:t>Lysimachia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5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5" action="ppaction://hlinksldjump"/>
              </a:rPr>
              <a:t>thyrsiflora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Strzałka w lewo 3">
            <a:hlinkClick r:id="rId6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zycisk akcji: Strona główna 4">
            <a:hlinkClick r:id="rId7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Shape 1"/>
          <p:cNvSpPr txBox="1"/>
          <p:nvPr/>
        </p:nvSpPr>
        <p:spPr>
          <a:xfrm>
            <a:off x="504000" y="288000"/>
            <a:ext cx="9072000" cy="1248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l-PL" sz="475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Las świeży : </a:t>
            </a:r>
          </a:p>
        </p:txBody>
      </p:sp>
      <p:sp>
        <p:nvSpPr>
          <p:cNvPr id="116" name="TextShape 2"/>
          <p:cNvSpPr txBox="1"/>
          <p:nvPr/>
        </p:nvSpPr>
        <p:spPr>
          <a:xfrm>
            <a:off x="504000" y="1823760"/>
            <a:ext cx="907200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Marzanka wonna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Galium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odoratum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Żywiec cebulkowy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Cardamine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bulbifera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4" action="ppaction://hlinksldjump"/>
              </a:rPr>
              <a:t>Żankiel zwyczajny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4" action="ppaction://hlinksldjump"/>
              </a:rPr>
              <a:t>Sanicula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4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4" action="ppaction://hlinksldjump"/>
              </a:rPr>
              <a:t>europaea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5" action="ppaction://hlinksldjump"/>
              </a:rPr>
              <a:t>Perłówka jednokwiatowa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5" action="ppaction://hlinksldjump"/>
              </a:rPr>
              <a:t>Melica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5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5" action="ppaction://hlinksldjump"/>
              </a:rPr>
              <a:t>uniflora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Strzałka w lewo 3">
            <a:hlinkClick r:id="rId6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zycisk akcji: Strona główna 4">
            <a:hlinkClick r:id="rId7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Shape 1"/>
          <p:cNvSpPr txBox="1"/>
          <p:nvPr/>
        </p:nvSpPr>
        <p:spPr>
          <a:xfrm>
            <a:off x="504000" y="288000"/>
            <a:ext cx="9072000" cy="1248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</p:txBody>
      </p:sp>
      <p:sp>
        <p:nvSpPr>
          <p:cNvPr id="81" name="TextShape 2"/>
          <p:cNvSpPr txBox="1"/>
          <p:nvPr/>
        </p:nvSpPr>
        <p:spPr>
          <a:xfrm>
            <a:off x="504000" y="1823760"/>
            <a:ext cx="907200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2" action="ppaction://hlinksldjump"/>
              </a:rPr>
              <a:t>Bory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3" action="ppaction://hlinksldjump"/>
              </a:rPr>
              <a:t>Bory mieszane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4" action="ppaction://hlinksldjump"/>
              </a:rPr>
              <a:t>Lasy mieszane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5" action="ppaction://hlinksldjump"/>
              </a:rPr>
              <a:t>Lasy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6" action="ppaction://hlinksldjump"/>
              </a:rPr>
              <a:t>Olsy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7" action="ppaction://hlinksldjump"/>
              </a:rPr>
              <a:t>Łęgi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</p:txBody>
      </p:sp>
      <p:sp>
        <p:nvSpPr>
          <p:cNvPr id="5" name="Strzałka w lewo 4">
            <a:hlinkClick r:id="" action="ppaction://noaction"/>
          </p:cNvPr>
          <p:cNvSpPr/>
          <p:nvPr/>
        </p:nvSpPr>
        <p:spPr>
          <a:xfrm rot="16200000">
            <a:off x="9072136" y="6876277"/>
            <a:ext cx="503864" cy="360040"/>
          </a:xfrm>
          <a:prstGeom prst="lef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250" advClick="0">
        <p14:vortex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Shape 1"/>
          <p:cNvSpPr txBox="1"/>
          <p:nvPr/>
        </p:nvSpPr>
        <p:spPr>
          <a:xfrm>
            <a:off x="504000" y="288000"/>
            <a:ext cx="9072000" cy="1248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l-PL" sz="475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Las wilgotny : </a:t>
            </a:r>
          </a:p>
        </p:txBody>
      </p:sp>
      <p:sp>
        <p:nvSpPr>
          <p:cNvPr id="118" name="TextShape 2"/>
          <p:cNvSpPr txBox="1"/>
          <p:nvPr/>
        </p:nvSpPr>
        <p:spPr>
          <a:xfrm>
            <a:off x="468360" y="1800000"/>
            <a:ext cx="9071640" cy="438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hlinkClick r:id="rId2" action="ppaction://hlinksldjump"/>
              </a:rPr>
              <a:t>Czyściec leśny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hlinkClick r:id="rId2" action="ppaction://hlinksldjump"/>
              </a:rPr>
              <a:t>Stachys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hlinkClick r:id="rId2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hlinkClick r:id="rId2" action="ppaction://hlinksldjump"/>
              </a:rPr>
              <a:t>sylvatica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hlinkClick r:id="rId3" action="ppaction://hlinksldjump"/>
              </a:rPr>
              <a:t>Kostrzewa olbrzymia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hlinkClick r:id="rId3" action="ppaction://hlinksldjump"/>
              </a:rPr>
              <a:t>Festuca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hlinkClick r:id="rId3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hlinkClick r:id="rId3" action="ppaction://hlinksldjump"/>
              </a:rPr>
              <a:t>gigantea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hlinkClick r:id="rId4" action="ppaction://hlinksldjump"/>
              </a:rPr>
              <a:t>Pokrzywa zwyczajna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hlinkClick r:id="rId4" action="ppaction://hlinksldjump"/>
              </a:rPr>
              <a:t>Urtica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hlinkClick r:id="rId4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hlinkClick r:id="rId4" action="ppaction://hlinksldjump"/>
              </a:rPr>
              <a:t>dioica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hlinkClick r:id="rId5" action="ppaction://hlinksldjump"/>
              </a:rPr>
              <a:t>Niecierpek pospolity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hlinkClick r:id="rId5" action="ppaction://hlinksldjump"/>
              </a:rPr>
              <a:t>Impatiens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hlinkClick r:id="rId5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hlinkClick r:id="rId5" action="ppaction://hlinksldjump"/>
              </a:rPr>
              <a:t>noli-tangere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4" name="Strzałka w lewo 3">
            <a:hlinkClick r:id="rId6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latin typeface="+mj-lt"/>
            </a:endParaRPr>
          </a:p>
        </p:txBody>
      </p:sp>
      <p:sp>
        <p:nvSpPr>
          <p:cNvPr id="5" name="Przycisk akcji: Strona główna 4">
            <a:hlinkClick r:id="rId7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Shape 1"/>
          <p:cNvSpPr txBox="1"/>
          <p:nvPr/>
        </p:nvSpPr>
        <p:spPr>
          <a:xfrm>
            <a:off x="504000" y="288000"/>
            <a:ext cx="9072000" cy="1248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l-PL" sz="475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Ols : </a:t>
            </a:r>
          </a:p>
        </p:txBody>
      </p:sp>
      <p:sp>
        <p:nvSpPr>
          <p:cNvPr id="120" name="TextShape 2"/>
          <p:cNvSpPr txBox="1"/>
          <p:nvPr/>
        </p:nvSpPr>
        <p:spPr>
          <a:xfrm>
            <a:off x="504000" y="1823760"/>
            <a:ext cx="907200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Wiązówka błotna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Filipendula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ulmaria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Psianka słodkogórz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Solanum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dulcamara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4" action="ppaction://hlinksldjump"/>
              </a:rPr>
              <a:t>Knieć błotna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4" action="ppaction://hlinksldjump"/>
              </a:rPr>
              <a:t>Caltha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4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4" action="ppaction://hlinksldjump"/>
              </a:rPr>
              <a:t>palustris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4" action="ppaction://hlinksldjump"/>
              </a:rPr>
              <a:t> 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Strzałka w lewo 3">
            <a:hlinkClick r:id="rId5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zycisk akcji: Strona główna 4">
            <a:hlinkClick r:id="rId6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Shape 1"/>
          <p:cNvSpPr txBox="1"/>
          <p:nvPr/>
        </p:nvSpPr>
        <p:spPr>
          <a:xfrm>
            <a:off x="504000" y="288000"/>
            <a:ext cx="9072000" cy="1248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l-PL" sz="475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Ols jesionowy : </a:t>
            </a:r>
          </a:p>
        </p:txBody>
      </p:sp>
      <p:sp>
        <p:nvSpPr>
          <p:cNvPr id="122" name="TextShape 2"/>
          <p:cNvSpPr txBox="1"/>
          <p:nvPr/>
        </p:nvSpPr>
        <p:spPr>
          <a:xfrm>
            <a:off x="540000" y="1800000"/>
            <a:ext cx="9180000" cy="4353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Chmiel zwyczajny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Humulus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lupulus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Kozłek lekarski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Valeriana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officinalis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4" action="ppaction://hlinksldjump"/>
              </a:rPr>
              <a:t>Śledziennica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4" action="ppaction://hlinksldjump"/>
              </a:rPr>
              <a:t>skrętolistna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4" action="ppaction://hlinksldjump"/>
              </a:rPr>
              <a:t>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4" action="ppaction://hlinksldjump"/>
              </a:rPr>
              <a:t>Chrysosplenium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4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4" action="ppaction://hlinksldjump"/>
              </a:rPr>
              <a:t>alternifolium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Strzałka w lewo 3">
            <a:hlinkClick r:id="rId5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zycisk akcji: Strona główna 4">
            <a:hlinkClick r:id="rId6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Shape 1"/>
          <p:cNvSpPr txBox="1"/>
          <p:nvPr/>
        </p:nvSpPr>
        <p:spPr>
          <a:xfrm>
            <a:off x="504000" y="288000"/>
            <a:ext cx="9072000" cy="1248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l-PL" sz="475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Las łęgowy : </a:t>
            </a:r>
          </a:p>
        </p:txBody>
      </p:sp>
      <p:sp>
        <p:nvSpPr>
          <p:cNvPr id="124" name="TextShape 2"/>
          <p:cNvSpPr txBox="1"/>
          <p:nvPr/>
        </p:nvSpPr>
        <p:spPr>
          <a:xfrm>
            <a:off x="360000" y="1735200"/>
            <a:ext cx="9360000" cy="438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Podagrycznik pospolity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Aegopodium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podagraria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 action="ppaction://hlinksldjump"/>
              </a:rPr>
              <a:t> 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Turzyca zwisła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Carex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 action="ppaction://hlinksldjump"/>
              </a:rPr>
              <a:t>pendula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4" action="ppaction://hlinksldjump"/>
              </a:rPr>
              <a:t>Ziarnopłon wiosenny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4" action="ppaction://hlinksldjump"/>
              </a:rPr>
              <a:t>Ficaria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4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4" action="ppaction://hlinksldjump"/>
              </a:rPr>
              <a:t>verna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Strzałka w lewo 3">
            <a:hlinkClick r:id="rId5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zycisk akcji: Strona główna 4">
            <a:hlinkClick r:id="rId6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504000" y="257040"/>
            <a:ext cx="907164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Widłoząb miotlasty - Dicranum scoparium</a:t>
            </a:r>
          </a:p>
        </p:txBody>
      </p:sp>
      <p:pic>
        <p:nvPicPr>
          <p:cNvPr id="126" name="Obraz 125"/>
          <p:cNvPicPr/>
          <p:nvPr/>
        </p:nvPicPr>
        <p:blipFill>
          <a:blip r:embed="rId2" cstate="print"/>
          <a:stretch/>
        </p:blipFill>
        <p:spPr>
          <a:xfrm>
            <a:off x="4500000" y="1800000"/>
            <a:ext cx="5320800" cy="5400000"/>
          </a:xfrm>
          <a:prstGeom prst="rect">
            <a:avLst/>
          </a:prstGeom>
          <a:ln>
            <a:noFill/>
          </a:ln>
        </p:spPr>
      </p:pic>
      <p:pic>
        <p:nvPicPr>
          <p:cNvPr id="127" name="Obraz 126"/>
          <p:cNvPicPr/>
          <p:nvPr/>
        </p:nvPicPr>
        <p:blipFill>
          <a:blip r:embed="rId3" cstate="print"/>
          <a:stretch/>
        </p:blipFill>
        <p:spPr>
          <a:xfrm>
            <a:off x="180000" y="2520000"/>
            <a:ext cx="4140000" cy="3060000"/>
          </a:xfrm>
          <a:prstGeom prst="rect">
            <a:avLst/>
          </a:prstGeom>
          <a:ln>
            <a:noFill/>
          </a:ln>
        </p:spPr>
      </p:pic>
      <p:sp>
        <p:nvSpPr>
          <p:cNvPr id="2" name="Strzałka w lewo 1">
            <a:hlinkClick r:id="rId4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zycisk akcji: Strona główna 2">
            <a:hlinkClick r:id="rId5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Shape 1"/>
          <p:cNvSpPr txBox="1"/>
          <p:nvPr/>
        </p:nvSpPr>
        <p:spPr>
          <a:xfrm>
            <a:off x="504000" y="257040"/>
            <a:ext cx="907164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Wrzos pospolity -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Calluna</a:t>
            </a: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vulgaris</a:t>
            </a:r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</p:txBody>
      </p:sp>
      <p:pic>
        <p:nvPicPr>
          <p:cNvPr id="129" name="Obraz 128"/>
          <p:cNvPicPr/>
          <p:nvPr/>
        </p:nvPicPr>
        <p:blipFill>
          <a:blip r:embed="rId2" cstate="print"/>
          <a:stretch/>
        </p:blipFill>
        <p:spPr>
          <a:xfrm>
            <a:off x="360000" y="2520000"/>
            <a:ext cx="5026320" cy="3780000"/>
          </a:xfrm>
          <a:prstGeom prst="rect">
            <a:avLst/>
          </a:prstGeom>
          <a:ln>
            <a:noFill/>
          </a:ln>
        </p:spPr>
      </p:pic>
      <p:pic>
        <p:nvPicPr>
          <p:cNvPr id="130" name="Obraz 129"/>
          <p:cNvPicPr/>
          <p:nvPr/>
        </p:nvPicPr>
        <p:blipFill>
          <a:blip r:embed="rId3" cstate="print"/>
          <a:stretch/>
        </p:blipFill>
        <p:spPr>
          <a:xfrm>
            <a:off x="5582880" y="1680480"/>
            <a:ext cx="4137120" cy="5519520"/>
          </a:xfrm>
          <a:prstGeom prst="rect">
            <a:avLst/>
          </a:prstGeom>
          <a:ln>
            <a:noFill/>
          </a:ln>
        </p:spPr>
      </p:pic>
      <p:sp>
        <p:nvSpPr>
          <p:cNvPr id="9" name="Strzałka w lewo 8">
            <a:hlinkClick r:id="rId4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zycisk akcji: Strona główna 9">
            <a:hlinkClick r:id="rId5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Shape 1"/>
          <p:cNvSpPr txBox="1"/>
          <p:nvPr/>
        </p:nvSpPr>
        <p:spPr>
          <a:xfrm>
            <a:off x="504000" y="257040"/>
            <a:ext cx="907164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Kostrzewa owcza - Festuca ovina</a:t>
            </a:r>
          </a:p>
        </p:txBody>
      </p:sp>
      <p:pic>
        <p:nvPicPr>
          <p:cNvPr id="132" name="Obraz 131"/>
          <p:cNvPicPr/>
          <p:nvPr/>
        </p:nvPicPr>
        <p:blipFill>
          <a:blip r:embed="rId2" cstate="print"/>
          <a:stretch/>
        </p:blipFill>
        <p:spPr>
          <a:xfrm>
            <a:off x="4860000" y="1800000"/>
            <a:ext cx="4954680" cy="5400000"/>
          </a:xfrm>
          <a:prstGeom prst="rect">
            <a:avLst/>
          </a:prstGeom>
          <a:ln>
            <a:noFill/>
          </a:ln>
        </p:spPr>
      </p:pic>
      <p:pic>
        <p:nvPicPr>
          <p:cNvPr id="133" name="Obraz 132"/>
          <p:cNvPicPr/>
          <p:nvPr/>
        </p:nvPicPr>
        <p:blipFill>
          <a:blip r:embed="rId3" cstate="print"/>
          <a:stretch/>
        </p:blipFill>
        <p:spPr>
          <a:xfrm>
            <a:off x="720000" y="2160000"/>
            <a:ext cx="3420000" cy="4573800"/>
          </a:xfrm>
          <a:prstGeom prst="rect">
            <a:avLst/>
          </a:prstGeom>
          <a:ln>
            <a:noFill/>
          </a:ln>
        </p:spPr>
      </p:pic>
      <p:sp>
        <p:nvSpPr>
          <p:cNvPr id="7" name="Strzałka w lewo 6">
            <a:hlinkClick r:id="rId4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zycisk akcji: Strona główna 7">
            <a:hlinkClick r:id="rId5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Shape 1"/>
          <p:cNvSpPr txBox="1"/>
          <p:nvPr/>
        </p:nvSpPr>
        <p:spPr>
          <a:xfrm>
            <a:off x="504000" y="257040"/>
            <a:ext cx="907164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Płucnica islandzka - Cetraria islandica</a:t>
            </a:r>
          </a:p>
        </p:txBody>
      </p:sp>
      <p:pic>
        <p:nvPicPr>
          <p:cNvPr id="135" name="Obraz 134"/>
          <p:cNvPicPr/>
          <p:nvPr/>
        </p:nvPicPr>
        <p:blipFill>
          <a:blip r:embed="rId2" cstate="print"/>
          <a:stretch/>
        </p:blipFill>
        <p:spPr>
          <a:xfrm>
            <a:off x="4320000" y="1800000"/>
            <a:ext cx="5400000" cy="5400000"/>
          </a:xfrm>
          <a:prstGeom prst="rect">
            <a:avLst/>
          </a:prstGeom>
          <a:ln>
            <a:noFill/>
          </a:ln>
        </p:spPr>
      </p:pic>
      <p:pic>
        <p:nvPicPr>
          <p:cNvPr id="136" name="Obraz 135"/>
          <p:cNvPicPr/>
          <p:nvPr/>
        </p:nvPicPr>
        <p:blipFill>
          <a:blip r:embed="rId3" cstate="print"/>
          <a:stretch/>
        </p:blipFill>
        <p:spPr>
          <a:xfrm>
            <a:off x="360000" y="2700000"/>
            <a:ext cx="3657960" cy="3600000"/>
          </a:xfrm>
          <a:prstGeom prst="rect">
            <a:avLst/>
          </a:prstGeom>
          <a:ln>
            <a:noFill/>
          </a:ln>
        </p:spPr>
      </p:pic>
      <p:sp>
        <p:nvSpPr>
          <p:cNvPr id="5" name="Strzałka w lewo 4">
            <a:hlinkClick r:id="rId4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zycisk akcji: Strona główna 5">
            <a:hlinkClick r:id="rId5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Shape 1"/>
          <p:cNvSpPr txBox="1"/>
          <p:nvPr/>
        </p:nvSpPr>
        <p:spPr>
          <a:xfrm>
            <a:off x="504000" y="257040"/>
            <a:ext cx="907164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Szczotlicha siwa -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Corynephorus</a:t>
            </a: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canescens</a:t>
            </a:r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138" name="Obraz 137"/>
          <p:cNvPicPr/>
          <p:nvPr/>
        </p:nvPicPr>
        <p:blipFill>
          <a:blip r:embed="rId2" cstate="print"/>
          <a:stretch/>
        </p:blipFill>
        <p:spPr>
          <a:xfrm>
            <a:off x="320760" y="2455200"/>
            <a:ext cx="4179240" cy="3844800"/>
          </a:xfrm>
          <a:prstGeom prst="rect">
            <a:avLst/>
          </a:prstGeom>
          <a:ln>
            <a:noFill/>
          </a:ln>
        </p:spPr>
      </p:pic>
      <p:pic>
        <p:nvPicPr>
          <p:cNvPr id="139" name="Obraz 138"/>
          <p:cNvPicPr/>
          <p:nvPr/>
        </p:nvPicPr>
        <p:blipFill>
          <a:blip r:embed="rId3" cstate="print"/>
          <a:stretch/>
        </p:blipFill>
        <p:spPr>
          <a:xfrm>
            <a:off x="4860000" y="2160000"/>
            <a:ext cx="5040000" cy="5040000"/>
          </a:xfrm>
          <a:prstGeom prst="rect">
            <a:avLst/>
          </a:prstGeom>
          <a:ln>
            <a:noFill/>
          </a:ln>
        </p:spPr>
      </p:pic>
      <p:sp>
        <p:nvSpPr>
          <p:cNvPr id="5" name="Strzałka w lewo 4">
            <a:hlinkClick r:id="rId4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zycisk akcji: Strona główna 5">
            <a:hlinkClick r:id="rId5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Shape 1"/>
          <p:cNvSpPr txBox="1"/>
          <p:nvPr/>
        </p:nvSpPr>
        <p:spPr>
          <a:xfrm>
            <a:off x="504000" y="257040"/>
            <a:ext cx="907164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Borówka czarna (czernica) - Vaccinium myrtillus</a:t>
            </a:r>
          </a:p>
        </p:txBody>
      </p:sp>
      <p:pic>
        <p:nvPicPr>
          <p:cNvPr id="141" name="Obraz 140"/>
          <p:cNvPicPr/>
          <p:nvPr/>
        </p:nvPicPr>
        <p:blipFill>
          <a:blip r:embed="rId2" cstate="print"/>
          <a:stretch/>
        </p:blipFill>
        <p:spPr>
          <a:xfrm>
            <a:off x="4016880" y="2340000"/>
            <a:ext cx="5703120" cy="4680000"/>
          </a:xfrm>
          <a:prstGeom prst="rect">
            <a:avLst/>
          </a:prstGeom>
          <a:ln>
            <a:noFill/>
          </a:ln>
        </p:spPr>
      </p:pic>
      <p:pic>
        <p:nvPicPr>
          <p:cNvPr id="142" name="Obraz 141"/>
          <p:cNvPicPr/>
          <p:nvPr/>
        </p:nvPicPr>
        <p:blipFill>
          <a:blip r:embed="rId3" cstate="print"/>
          <a:stretch/>
        </p:blipFill>
        <p:spPr>
          <a:xfrm>
            <a:off x="360000" y="2880000"/>
            <a:ext cx="3240000" cy="3600000"/>
          </a:xfrm>
          <a:prstGeom prst="rect">
            <a:avLst/>
          </a:prstGeom>
          <a:ln>
            <a:noFill/>
          </a:ln>
        </p:spPr>
      </p:pic>
      <p:sp>
        <p:nvSpPr>
          <p:cNvPr id="5" name="Strzałka w lewo 4">
            <a:hlinkClick r:id="rId4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zycisk akcji: Strona główna 5">
            <a:hlinkClick r:id="rId5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504000" y="288000"/>
            <a:ext cx="9072000" cy="1248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</p:txBody>
      </p:sp>
      <p:sp>
        <p:nvSpPr>
          <p:cNvPr id="83" name="TextShape 2"/>
          <p:cNvSpPr txBox="1"/>
          <p:nvPr/>
        </p:nvSpPr>
        <p:spPr>
          <a:xfrm>
            <a:off x="504000" y="1823760"/>
            <a:ext cx="907200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2" action="ppaction://hlinksldjump"/>
              </a:rPr>
              <a:t>Bór suchy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3" action="ppaction://hlinksldjump"/>
              </a:rPr>
              <a:t>Bór świeży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4" action="ppaction://hlinksldjump"/>
              </a:rPr>
              <a:t>Bór wilgotny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5" action="ppaction://hlinksldjump"/>
              </a:rPr>
              <a:t>Bór bagienny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</p:txBody>
      </p:sp>
      <p:sp>
        <p:nvSpPr>
          <p:cNvPr id="84" name="TextShape 3"/>
          <p:cNvSpPr txBox="1"/>
          <p:nvPr/>
        </p:nvSpPr>
        <p:spPr>
          <a:xfrm>
            <a:off x="4561560" y="2035080"/>
            <a:ext cx="180720" cy="433440"/>
          </a:xfrm>
          <a:prstGeom prst="rect">
            <a:avLst/>
          </a:prstGeom>
          <a:noFill/>
          <a:ln>
            <a:noFill/>
          </a:ln>
        </p:spPr>
      </p:sp>
      <p:sp>
        <p:nvSpPr>
          <p:cNvPr id="6" name="Przycisk akcji: Strona główna 5">
            <a:hlinkClick r:id="rId6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Shape 1"/>
          <p:cNvSpPr txBox="1"/>
          <p:nvPr/>
        </p:nvSpPr>
        <p:spPr>
          <a:xfrm>
            <a:off x="504000" y="236520"/>
            <a:ext cx="907200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Gajnik lśniący - Hylocomium splendens</a:t>
            </a:r>
          </a:p>
        </p:txBody>
      </p:sp>
      <p:pic>
        <p:nvPicPr>
          <p:cNvPr id="144" name="Obraz 143"/>
          <p:cNvPicPr/>
          <p:nvPr/>
        </p:nvPicPr>
        <p:blipFill>
          <a:blip r:embed="rId2" cstate="print"/>
          <a:stretch/>
        </p:blipFill>
        <p:spPr>
          <a:xfrm>
            <a:off x="5220000" y="1800000"/>
            <a:ext cx="4500000" cy="5220000"/>
          </a:xfrm>
          <a:prstGeom prst="rect">
            <a:avLst/>
          </a:prstGeom>
          <a:ln>
            <a:noFill/>
          </a:ln>
        </p:spPr>
      </p:pic>
      <p:pic>
        <p:nvPicPr>
          <p:cNvPr id="145" name="Obraz 144"/>
          <p:cNvPicPr/>
          <p:nvPr/>
        </p:nvPicPr>
        <p:blipFill>
          <a:blip r:embed="rId3" cstate="print"/>
          <a:stretch/>
        </p:blipFill>
        <p:spPr>
          <a:xfrm>
            <a:off x="360000" y="2340000"/>
            <a:ext cx="4444560" cy="3420000"/>
          </a:xfrm>
          <a:prstGeom prst="rect">
            <a:avLst/>
          </a:prstGeom>
          <a:ln>
            <a:noFill/>
          </a:ln>
        </p:spPr>
      </p:pic>
      <p:sp>
        <p:nvSpPr>
          <p:cNvPr id="5" name="Strzałka w lewo 4">
            <a:hlinkClick r:id="rId4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zycisk akcji: Strona główna 5">
            <a:hlinkClick r:id="rId5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Shape 1"/>
          <p:cNvSpPr txBox="1"/>
          <p:nvPr/>
        </p:nvSpPr>
        <p:spPr>
          <a:xfrm>
            <a:off x="504000" y="236520"/>
            <a:ext cx="907200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Pszeniec zwyczajny - Melampyrum pratense</a:t>
            </a:r>
          </a:p>
        </p:txBody>
      </p:sp>
      <p:pic>
        <p:nvPicPr>
          <p:cNvPr id="147" name="Obraz 146"/>
          <p:cNvPicPr/>
          <p:nvPr/>
        </p:nvPicPr>
        <p:blipFill>
          <a:blip r:embed="rId2" cstate="print"/>
          <a:stretch/>
        </p:blipFill>
        <p:spPr>
          <a:xfrm>
            <a:off x="360000" y="2489040"/>
            <a:ext cx="3827520" cy="4170960"/>
          </a:xfrm>
          <a:prstGeom prst="rect">
            <a:avLst/>
          </a:prstGeom>
          <a:ln>
            <a:noFill/>
          </a:ln>
        </p:spPr>
      </p:pic>
      <p:pic>
        <p:nvPicPr>
          <p:cNvPr id="148" name="Obraz 147"/>
          <p:cNvPicPr/>
          <p:nvPr/>
        </p:nvPicPr>
        <p:blipFill>
          <a:blip r:embed="rId3" cstate="print"/>
          <a:stretch/>
        </p:blipFill>
        <p:spPr>
          <a:xfrm>
            <a:off x="4680000" y="1980000"/>
            <a:ext cx="5040000" cy="5040000"/>
          </a:xfrm>
          <a:prstGeom prst="rect">
            <a:avLst/>
          </a:prstGeom>
          <a:ln>
            <a:noFill/>
          </a:ln>
        </p:spPr>
      </p:pic>
      <p:sp>
        <p:nvSpPr>
          <p:cNvPr id="5" name="Strzałka w lewo 4">
            <a:hlinkClick r:id="rId4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zycisk akcji: Strona główna 5">
            <a:hlinkClick r:id="rId5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Shape 1"/>
          <p:cNvSpPr txBox="1"/>
          <p:nvPr/>
        </p:nvSpPr>
        <p:spPr>
          <a:xfrm>
            <a:off x="504000" y="257040"/>
            <a:ext cx="907164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Widłoząb kędzierzawy - Dicranum polysetum</a:t>
            </a:r>
          </a:p>
        </p:txBody>
      </p:sp>
      <p:pic>
        <p:nvPicPr>
          <p:cNvPr id="150" name="Obraz 149"/>
          <p:cNvPicPr/>
          <p:nvPr/>
        </p:nvPicPr>
        <p:blipFill>
          <a:blip r:embed="rId2" cstate="print"/>
          <a:stretch/>
        </p:blipFill>
        <p:spPr>
          <a:xfrm>
            <a:off x="5040000" y="1980000"/>
            <a:ext cx="4680000" cy="5040000"/>
          </a:xfrm>
          <a:prstGeom prst="rect">
            <a:avLst/>
          </a:prstGeom>
          <a:ln>
            <a:noFill/>
          </a:ln>
        </p:spPr>
      </p:pic>
      <p:pic>
        <p:nvPicPr>
          <p:cNvPr id="151" name="Obraz 150"/>
          <p:cNvPicPr/>
          <p:nvPr/>
        </p:nvPicPr>
        <p:blipFill>
          <a:blip r:embed="rId3" cstate="print"/>
          <a:stretch/>
        </p:blipFill>
        <p:spPr>
          <a:xfrm>
            <a:off x="540000" y="2520000"/>
            <a:ext cx="3960000" cy="3960000"/>
          </a:xfrm>
          <a:prstGeom prst="rect">
            <a:avLst/>
          </a:prstGeom>
          <a:ln>
            <a:noFill/>
          </a:ln>
        </p:spPr>
      </p:pic>
      <p:sp>
        <p:nvSpPr>
          <p:cNvPr id="5" name="Strzałka w lewo 4">
            <a:hlinkClick r:id="rId4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zycisk akcji: Strona główna 5">
            <a:hlinkClick r:id="rId5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Shape 1"/>
          <p:cNvSpPr txBox="1"/>
          <p:nvPr/>
        </p:nvSpPr>
        <p:spPr>
          <a:xfrm>
            <a:off x="504000" y="257040"/>
            <a:ext cx="907164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Trzęślica modra - Molinia caerulea</a:t>
            </a:r>
          </a:p>
        </p:txBody>
      </p:sp>
      <p:pic>
        <p:nvPicPr>
          <p:cNvPr id="153" name="Obraz 152"/>
          <p:cNvPicPr/>
          <p:nvPr/>
        </p:nvPicPr>
        <p:blipFill>
          <a:blip r:embed="rId2" cstate="print"/>
          <a:stretch/>
        </p:blipFill>
        <p:spPr>
          <a:xfrm>
            <a:off x="5320820" y="1610712"/>
            <a:ext cx="4434840" cy="5580000"/>
          </a:xfrm>
          <a:prstGeom prst="rect">
            <a:avLst/>
          </a:prstGeom>
          <a:ln>
            <a:noFill/>
          </a:ln>
        </p:spPr>
      </p:pic>
      <p:pic>
        <p:nvPicPr>
          <p:cNvPr id="154" name="Obraz 153"/>
          <p:cNvPicPr/>
          <p:nvPr/>
        </p:nvPicPr>
        <p:blipFill>
          <a:blip r:embed="rId3" cstate="print"/>
          <a:stretch/>
        </p:blipFill>
        <p:spPr>
          <a:xfrm>
            <a:off x="540000" y="2340000"/>
            <a:ext cx="4337280" cy="3960000"/>
          </a:xfrm>
          <a:prstGeom prst="rect">
            <a:avLst/>
          </a:prstGeom>
          <a:ln>
            <a:noFill/>
          </a:ln>
        </p:spPr>
      </p:pic>
      <p:sp>
        <p:nvSpPr>
          <p:cNvPr id="5" name="Strzałka w lewo 4">
            <a:hlinkClick r:id="rId4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zycisk akcji: Strona główna 5">
            <a:hlinkClick r:id="rId5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504000" y="257040"/>
            <a:ext cx="907164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Borówka bagienna - Vaccinium uliginosum</a:t>
            </a:r>
          </a:p>
        </p:txBody>
      </p:sp>
      <p:pic>
        <p:nvPicPr>
          <p:cNvPr id="156" name="Obraz 155"/>
          <p:cNvPicPr/>
          <p:nvPr/>
        </p:nvPicPr>
        <p:blipFill>
          <a:blip r:embed="rId2" cstate="print"/>
          <a:stretch/>
        </p:blipFill>
        <p:spPr>
          <a:xfrm>
            <a:off x="360000" y="2880000"/>
            <a:ext cx="3060000" cy="3060000"/>
          </a:xfrm>
          <a:prstGeom prst="rect">
            <a:avLst/>
          </a:prstGeom>
          <a:ln>
            <a:noFill/>
          </a:ln>
        </p:spPr>
      </p:pic>
      <p:pic>
        <p:nvPicPr>
          <p:cNvPr id="157" name="Obraz 156"/>
          <p:cNvPicPr/>
          <p:nvPr/>
        </p:nvPicPr>
        <p:blipFill>
          <a:blip r:embed="rId3" cstate="print"/>
          <a:stretch/>
        </p:blipFill>
        <p:spPr>
          <a:xfrm>
            <a:off x="3600000" y="1980000"/>
            <a:ext cx="6084720" cy="4939560"/>
          </a:xfrm>
          <a:prstGeom prst="rect">
            <a:avLst/>
          </a:prstGeom>
          <a:ln>
            <a:noFill/>
          </a:ln>
        </p:spPr>
      </p:pic>
      <p:sp>
        <p:nvSpPr>
          <p:cNvPr id="5" name="Strzałka w lewo 4">
            <a:hlinkClick r:id="rId4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zycisk akcji: Strona główna 5">
            <a:hlinkClick r:id="rId5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Shape 1"/>
          <p:cNvSpPr txBox="1"/>
          <p:nvPr/>
        </p:nvSpPr>
        <p:spPr>
          <a:xfrm>
            <a:off x="504000" y="236520"/>
            <a:ext cx="907200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Bagno zwyczajne - Rhododendron tomentosum</a:t>
            </a:r>
          </a:p>
        </p:txBody>
      </p:sp>
      <p:pic>
        <p:nvPicPr>
          <p:cNvPr id="159" name="Obraz 158"/>
          <p:cNvPicPr/>
          <p:nvPr/>
        </p:nvPicPr>
        <p:blipFill>
          <a:blip r:embed="rId2" cstate="print"/>
          <a:stretch/>
        </p:blipFill>
        <p:spPr>
          <a:xfrm>
            <a:off x="3780000" y="1980000"/>
            <a:ext cx="6124680" cy="5040000"/>
          </a:xfrm>
          <a:prstGeom prst="rect">
            <a:avLst/>
          </a:prstGeom>
          <a:ln>
            <a:noFill/>
          </a:ln>
        </p:spPr>
      </p:pic>
      <p:pic>
        <p:nvPicPr>
          <p:cNvPr id="160" name="Obraz 159"/>
          <p:cNvPicPr/>
          <p:nvPr/>
        </p:nvPicPr>
        <p:blipFill>
          <a:blip r:embed="rId3" cstate="print"/>
          <a:stretch/>
        </p:blipFill>
        <p:spPr>
          <a:xfrm>
            <a:off x="169560" y="2700000"/>
            <a:ext cx="3430440" cy="3060000"/>
          </a:xfrm>
          <a:prstGeom prst="rect">
            <a:avLst/>
          </a:prstGeom>
          <a:ln>
            <a:noFill/>
          </a:ln>
        </p:spPr>
      </p:pic>
      <p:sp>
        <p:nvSpPr>
          <p:cNvPr id="5" name="Strzałka w lewo 4">
            <a:hlinkClick r:id="rId4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zycisk akcji: Strona główna 5">
            <a:hlinkClick r:id="rId5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Shape 1"/>
          <p:cNvSpPr txBox="1"/>
          <p:nvPr/>
        </p:nvSpPr>
        <p:spPr>
          <a:xfrm>
            <a:off x="504000" y="251445"/>
            <a:ext cx="907164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Torfowiec magellański - Sphagnum magellanicum </a:t>
            </a:r>
          </a:p>
        </p:txBody>
      </p:sp>
      <p:pic>
        <p:nvPicPr>
          <p:cNvPr id="162" name="Obraz 161"/>
          <p:cNvPicPr/>
          <p:nvPr/>
        </p:nvPicPr>
        <p:blipFill>
          <a:blip r:embed="rId2" cstate="print"/>
          <a:stretch/>
        </p:blipFill>
        <p:spPr>
          <a:xfrm>
            <a:off x="180000" y="3054405"/>
            <a:ext cx="3600000" cy="2700000"/>
          </a:xfrm>
          <a:prstGeom prst="rect">
            <a:avLst/>
          </a:prstGeom>
          <a:ln>
            <a:noFill/>
          </a:ln>
        </p:spPr>
      </p:pic>
      <p:pic>
        <p:nvPicPr>
          <p:cNvPr id="163" name="Obraz 162"/>
          <p:cNvPicPr/>
          <p:nvPr/>
        </p:nvPicPr>
        <p:blipFill>
          <a:blip r:embed="rId3" cstate="print"/>
          <a:stretch/>
        </p:blipFill>
        <p:spPr>
          <a:xfrm>
            <a:off x="3960000" y="2154405"/>
            <a:ext cx="5940000" cy="4860000"/>
          </a:xfrm>
          <a:prstGeom prst="rect">
            <a:avLst/>
          </a:prstGeom>
          <a:ln>
            <a:noFill/>
          </a:ln>
        </p:spPr>
      </p:pic>
      <p:sp>
        <p:nvSpPr>
          <p:cNvPr id="5" name="Strzałka w lewo 4">
            <a:hlinkClick r:id="rId4" action="ppaction://hlinksldjump"/>
          </p:cNvPr>
          <p:cNvSpPr/>
          <p:nvPr/>
        </p:nvSpPr>
        <p:spPr>
          <a:xfrm>
            <a:off x="504000" y="6985820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zycisk akcji: Strona główna 5">
            <a:hlinkClick r:id="rId5" action="ppaction://hlinksldjump" highlightClick="1"/>
          </p:cNvPr>
          <p:cNvSpPr/>
          <p:nvPr/>
        </p:nvSpPr>
        <p:spPr>
          <a:xfrm>
            <a:off x="1187884" y="6985820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 txBox="1"/>
          <p:nvPr/>
        </p:nvSpPr>
        <p:spPr>
          <a:xfrm>
            <a:off x="504000" y="257040"/>
            <a:ext cx="907164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Żurawina błotna - Vaccinium oxycoccus</a:t>
            </a:r>
          </a:p>
        </p:txBody>
      </p:sp>
      <p:pic>
        <p:nvPicPr>
          <p:cNvPr id="165" name="Obraz 164"/>
          <p:cNvPicPr/>
          <p:nvPr/>
        </p:nvPicPr>
        <p:blipFill>
          <a:blip r:embed="rId2" cstate="print"/>
          <a:stretch/>
        </p:blipFill>
        <p:spPr>
          <a:xfrm>
            <a:off x="180000" y="3823918"/>
            <a:ext cx="3900240" cy="2925000"/>
          </a:xfrm>
          <a:prstGeom prst="rect">
            <a:avLst/>
          </a:prstGeom>
          <a:ln>
            <a:noFill/>
          </a:ln>
        </p:spPr>
      </p:pic>
      <p:pic>
        <p:nvPicPr>
          <p:cNvPr id="166" name="Obraz 165"/>
          <p:cNvPicPr/>
          <p:nvPr/>
        </p:nvPicPr>
        <p:blipFill>
          <a:blip r:embed="rId3" cstate="print"/>
          <a:stretch/>
        </p:blipFill>
        <p:spPr>
          <a:xfrm>
            <a:off x="4291560" y="2160000"/>
            <a:ext cx="5608440" cy="4860000"/>
          </a:xfrm>
          <a:prstGeom prst="rect">
            <a:avLst/>
          </a:prstGeom>
          <a:ln>
            <a:noFill/>
          </a:ln>
        </p:spPr>
      </p:pic>
      <p:pic>
        <p:nvPicPr>
          <p:cNvPr id="167" name="Obraz 166"/>
          <p:cNvPicPr/>
          <p:nvPr/>
        </p:nvPicPr>
        <p:blipFill>
          <a:blip r:embed="rId4" cstate="print"/>
          <a:stretch/>
        </p:blipFill>
        <p:spPr>
          <a:xfrm>
            <a:off x="693360" y="1475581"/>
            <a:ext cx="2873520" cy="2154960"/>
          </a:xfrm>
          <a:prstGeom prst="rect">
            <a:avLst/>
          </a:prstGeom>
          <a:ln>
            <a:noFill/>
          </a:ln>
        </p:spPr>
      </p:pic>
      <p:sp>
        <p:nvSpPr>
          <p:cNvPr id="6" name="Strzałka w lewo 5">
            <a:hlinkClick r:id="rId5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zycisk akcji: Strona główna 6">
            <a:hlinkClick r:id="rId6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Shape 1"/>
          <p:cNvSpPr txBox="1"/>
          <p:nvPr/>
        </p:nvSpPr>
        <p:spPr>
          <a:xfrm>
            <a:off x="504000" y="257040"/>
            <a:ext cx="907164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Wełnianka pochwowata - Eriophorum vaginatum</a:t>
            </a:r>
          </a:p>
        </p:txBody>
      </p:sp>
      <p:pic>
        <p:nvPicPr>
          <p:cNvPr id="169" name="Obraz 168"/>
          <p:cNvPicPr/>
          <p:nvPr/>
        </p:nvPicPr>
        <p:blipFill>
          <a:blip r:embed="rId2" cstate="print"/>
          <a:stretch/>
        </p:blipFill>
        <p:spPr>
          <a:xfrm>
            <a:off x="2880000" y="1980000"/>
            <a:ext cx="6959880" cy="5220000"/>
          </a:xfrm>
          <a:prstGeom prst="rect">
            <a:avLst/>
          </a:prstGeom>
          <a:ln>
            <a:noFill/>
          </a:ln>
        </p:spPr>
      </p:pic>
      <p:pic>
        <p:nvPicPr>
          <p:cNvPr id="170" name="Obraz 169"/>
          <p:cNvPicPr/>
          <p:nvPr/>
        </p:nvPicPr>
        <p:blipFill>
          <a:blip r:embed="rId3" cstate="print"/>
          <a:stretch/>
        </p:blipFill>
        <p:spPr>
          <a:xfrm>
            <a:off x="206640" y="4787949"/>
            <a:ext cx="2466720" cy="2027520"/>
          </a:xfrm>
          <a:prstGeom prst="rect">
            <a:avLst/>
          </a:prstGeom>
          <a:ln>
            <a:noFill/>
          </a:ln>
        </p:spPr>
      </p:pic>
      <p:pic>
        <p:nvPicPr>
          <p:cNvPr id="171" name="Obraz 170"/>
          <p:cNvPicPr/>
          <p:nvPr/>
        </p:nvPicPr>
        <p:blipFill>
          <a:blip r:embed="rId4" cstate="print"/>
          <a:stretch/>
        </p:blipFill>
        <p:spPr>
          <a:xfrm>
            <a:off x="360000" y="1867501"/>
            <a:ext cx="2160000" cy="2700720"/>
          </a:xfrm>
          <a:prstGeom prst="rect">
            <a:avLst/>
          </a:prstGeom>
          <a:ln>
            <a:noFill/>
          </a:ln>
        </p:spPr>
      </p:pic>
      <p:sp>
        <p:nvSpPr>
          <p:cNvPr id="6" name="Strzałka w lewo 5">
            <a:hlinkClick r:id="rId5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zycisk akcji: Strona główna 6">
            <a:hlinkClick r:id="rId6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Shape 1"/>
          <p:cNvSpPr txBox="1"/>
          <p:nvPr/>
        </p:nvSpPr>
        <p:spPr>
          <a:xfrm>
            <a:off x="504000" y="227995"/>
            <a:ext cx="907164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Konwalijka dwulistna -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Maianthemum</a:t>
            </a: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bifolium</a:t>
            </a:r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173" name="Obraz 172"/>
          <p:cNvPicPr/>
          <p:nvPr/>
        </p:nvPicPr>
        <p:blipFill>
          <a:blip r:embed="rId2" cstate="print"/>
          <a:stretch/>
        </p:blipFill>
        <p:spPr>
          <a:xfrm>
            <a:off x="719832" y="3995861"/>
            <a:ext cx="3204168" cy="2907416"/>
          </a:xfrm>
          <a:prstGeom prst="rect">
            <a:avLst/>
          </a:prstGeom>
          <a:ln>
            <a:noFill/>
          </a:ln>
        </p:spPr>
      </p:pic>
      <p:pic>
        <p:nvPicPr>
          <p:cNvPr id="174" name="Obraz 173"/>
          <p:cNvPicPr/>
          <p:nvPr/>
        </p:nvPicPr>
        <p:blipFill>
          <a:blip r:embed="rId3" cstate="print"/>
          <a:stretch/>
        </p:blipFill>
        <p:spPr>
          <a:xfrm>
            <a:off x="1159312" y="1624045"/>
            <a:ext cx="2160000" cy="2160000"/>
          </a:xfrm>
          <a:prstGeom prst="rect">
            <a:avLst/>
          </a:prstGeom>
          <a:ln>
            <a:noFill/>
          </a:ln>
        </p:spPr>
      </p:pic>
      <p:pic>
        <p:nvPicPr>
          <p:cNvPr id="175" name="Obraz 174"/>
          <p:cNvPicPr/>
          <p:nvPr/>
        </p:nvPicPr>
        <p:blipFill>
          <a:blip r:embed="rId4" cstate="print"/>
          <a:stretch/>
        </p:blipFill>
        <p:spPr>
          <a:xfrm>
            <a:off x="4319280" y="1800000"/>
            <a:ext cx="5400720" cy="5377320"/>
          </a:xfrm>
          <a:prstGeom prst="rect">
            <a:avLst/>
          </a:prstGeom>
          <a:ln>
            <a:noFill/>
          </a:ln>
        </p:spPr>
      </p:pic>
      <p:sp>
        <p:nvSpPr>
          <p:cNvPr id="6" name="Strzałka w lewo 5">
            <a:hlinkClick r:id="rId5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zycisk akcji: Strona główna 6">
            <a:hlinkClick r:id="rId6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Shape 1"/>
          <p:cNvSpPr txBox="1"/>
          <p:nvPr/>
        </p:nvSpPr>
        <p:spPr>
          <a:xfrm>
            <a:off x="504000" y="288000"/>
            <a:ext cx="9072000" cy="1248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</p:txBody>
      </p:sp>
      <p:sp>
        <p:nvSpPr>
          <p:cNvPr id="86" name="TextShape 2"/>
          <p:cNvSpPr txBox="1"/>
          <p:nvPr/>
        </p:nvSpPr>
        <p:spPr>
          <a:xfrm>
            <a:off x="504000" y="1823760"/>
            <a:ext cx="907200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2" action="ppaction://hlinksldjump"/>
              </a:rPr>
              <a:t>Bór mieszany świeży 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3" action="ppaction://hlinksldjump"/>
              </a:rPr>
              <a:t>Bór mieszany wilgotny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4" action="ppaction://hlinksldjump"/>
              </a:rPr>
              <a:t>Bór mieszany </a:t>
            </a:r>
            <a:r>
              <a:rPr lang="pl-PL" sz="347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4" action="ppaction://hlinksldjump"/>
              </a:rPr>
              <a:t>bagienny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</p:txBody>
      </p:sp>
      <p:sp>
        <p:nvSpPr>
          <p:cNvPr id="5" name="Przycisk akcji: Strona główna 4">
            <a:hlinkClick r:id="rId5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504000" y="257040"/>
            <a:ext cx="907164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Szczawik zajęczy - Oxalis acetosella </a:t>
            </a:r>
          </a:p>
        </p:txBody>
      </p:sp>
      <p:pic>
        <p:nvPicPr>
          <p:cNvPr id="177" name="Obraz 176"/>
          <p:cNvPicPr/>
          <p:nvPr/>
        </p:nvPicPr>
        <p:blipFill>
          <a:blip r:embed="rId2" cstate="print"/>
          <a:stretch/>
        </p:blipFill>
        <p:spPr>
          <a:xfrm>
            <a:off x="4712581" y="1763613"/>
            <a:ext cx="5040000" cy="5220000"/>
          </a:xfrm>
          <a:prstGeom prst="rect">
            <a:avLst/>
          </a:prstGeom>
          <a:ln>
            <a:noFill/>
          </a:ln>
        </p:spPr>
      </p:pic>
      <p:pic>
        <p:nvPicPr>
          <p:cNvPr id="178" name="Obraz 177"/>
          <p:cNvPicPr/>
          <p:nvPr/>
        </p:nvPicPr>
        <p:blipFill>
          <a:blip r:embed="rId3" cstate="print"/>
          <a:stretch/>
        </p:blipFill>
        <p:spPr>
          <a:xfrm>
            <a:off x="504000" y="3508252"/>
            <a:ext cx="3600000" cy="3240000"/>
          </a:xfrm>
          <a:prstGeom prst="rect">
            <a:avLst/>
          </a:prstGeom>
          <a:ln>
            <a:noFill/>
          </a:ln>
        </p:spPr>
      </p:pic>
      <p:pic>
        <p:nvPicPr>
          <p:cNvPr id="179" name="Obraz 178"/>
          <p:cNvPicPr/>
          <p:nvPr/>
        </p:nvPicPr>
        <p:blipFill>
          <a:blip r:embed="rId4" cstate="print"/>
          <a:stretch/>
        </p:blipFill>
        <p:spPr>
          <a:xfrm>
            <a:off x="784378" y="948782"/>
            <a:ext cx="2520000" cy="2340000"/>
          </a:xfrm>
          <a:prstGeom prst="rect">
            <a:avLst/>
          </a:prstGeom>
          <a:ln>
            <a:noFill/>
          </a:ln>
        </p:spPr>
      </p:pic>
      <p:sp>
        <p:nvSpPr>
          <p:cNvPr id="6" name="Strzałka w lewo 5">
            <a:hlinkClick r:id="rId5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zycisk akcji: Strona główna 6">
            <a:hlinkClick r:id="rId6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Shape 1"/>
          <p:cNvSpPr txBox="1"/>
          <p:nvPr/>
        </p:nvSpPr>
        <p:spPr>
          <a:xfrm>
            <a:off x="828360" y="135720"/>
            <a:ext cx="907164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Orlica pospolita - Pteridium aquilinum</a:t>
            </a:r>
          </a:p>
        </p:txBody>
      </p:sp>
      <p:pic>
        <p:nvPicPr>
          <p:cNvPr id="181" name="Obraz 180"/>
          <p:cNvPicPr/>
          <p:nvPr/>
        </p:nvPicPr>
        <p:blipFill>
          <a:blip r:embed="rId2" cstate="print"/>
          <a:stretch/>
        </p:blipFill>
        <p:spPr>
          <a:xfrm>
            <a:off x="251816" y="3787239"/>
            <a:ext cx="3708184" cy="3052758"/>
          </a:xfrm>
          <a:prstGeom prst="rect">
            <a:avLst/>
          </a:prstGeom>
          <a:ln>
            <a:noFill/>
          </a:ln>
        </p:spPr>
      </p:pic>
      <p:pic>
        <p:nvPicPr>
          <p:cNvPr id="182" name="Obraz 181"/>
          <p:cNvPicPr/>
          <p:nvPr/>
        </p:nvPicPr>
        <p:blipFill>
          <a:blip r:embed="rId3" cstate="print"/>
          <a:stretch/>
        </p:blipFill>
        <p:spPr>
          <a:xfrm>
            <a:off x="4320000" y="1620000"/>
            <a:ext cx="5580000" cy="5760000"/>
          </a:xfrm>
          <a:prstGeom prst="rect">
            <a:avLst/>
          </a:prstGeom>
          <a:ln>
            <a:noFill/>
          </a:ln>
        </p:spPr>
      </p:pic>
      <p:pic>
        <p:nvPicPr>
          <p:cNvPr id="183" name="Obraz 182"/>
          <p:cNvPicPr/>
          <p:nvPr/>
        </p:nvPicPr>
        <p:blipFill>
          <a:blip r:embed="rId4" cstate="print"/>
          <a:stretch/>
        </p:blipFill>
        <p:spPr>
          <a:xfrm>
            <a:off x="647824" y="900000"/>
            <a:ext cx="2952176" cy="2735821"/>
          </a:xfrm>
          <a:prstGeom prst="rect">
            <a:avLst/>
          </a:prstGeom>
          <a:ln>
            <a:noFill/>
          </a:ln>
        </p:spPr>
      </p:pic>
      <p:sp>
        <p:nvSpPr>
          <p:cNvPr id="6" name="Strzałka w lewo 5">
            <a:hlinkClick r:id="rId5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zycisk akcji: Strona główna 6">
            <a:hlinkClick r:id="rId6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Shape 1"/>
          <p:cNvSpPr txBox="1"/>
          <p:nvPr/>
        </p:nvSpPr>
        <p:spPr>
          <a:xfrm>
            <a:off x="504000" y="257040"/>
            <a:ext cx="907164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Tojeść pospolita - Lysimachia vulgaris</a:t>
            </a:r>
          </a:p>
        </p:txBody>
      </p:sp>
      <p:pic>
        <p:nvPicPr>
          <p:cNvPr id="185" name="Obraz 184"/>
          <p:cNvPicPr/>
          <p:nvPr/>
        </p:nvPicPr>
        <p:blipFill>
          <a:blip r:embed="rId2" cstate="print"/>
          <a:stretch/>
        </p:blipFill>
        <p:spPr>
          <a:xfrm>
            <a:off x="4824288" y="1691604"/>
            <a:ext cx="5075712" cy="5688395"/>
          </a:xfrm>
          <a:prstGeom prst="rect">
            <a:avLst/>
          </a:prstGeom>
          <a:ln>
            <a:noFill/>
          </a:ln>
        </p:spPr>
      </p:pic>
      <p:pic>
        <p:nvPicPr>
          <p:cNvPr id="186" name="Obraz 185"/>
          <p:cNvPicPr/>
          <p:nvPr/>
        </p:nvPicPr>
        <p:blipFill>
          <a:blip r:embed="rId3" cstate="print"/>
          <a:stretch/>
        </p:blipFill>
        <p:spPr>
          <a:xfrm>
            <a:off x="342000" y="2700000"/>
            <a:ext cx="4158000" cy="3780000"/>
          </a:xfrm>
          <a:prstGeom prst="rect">
            <a:avLst/>
          </a:prstGeom>
          <a:ln>
            <a:noFill/>
          </a:ln>
        </p:spPr>
      </p:pic>
      <p:sp>
        <p:nvSpPr>
          <p:cNvPr id="5" name="Strzałka w lewo 4">
            <a:hlinkClick r:id="rId4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zycisk akcji: Strona główna 5">
            <a:hlinkClick r:id="rId5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Shape 1"/>
          <p:cNvSpPr txBox="1"/>
          <p:nvPr/>
        </p:nvSpPr>
        <p:spPr>
          <a:xfrm>
            <a:off x="504000" y="257040"/>
            <a:ext cx="907164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Widłak jałowcowaty - Lycopodium annotinum</a:t>
            </a:r>
          </a:p>
        </p:txBody>
      </p:sp>
      <p:pic>
        <p:nvPicPr>
          <p:cNvPr id="188" name="Obraz 187"/>
          <p:cNvPicPr/>
          <p:nvPr/>
        </p:nvPicPr>
        <p:blipFill>
          <a:blip r:embed="rId2" cstate="print"/>
          <a:stretch/>
        </p:blipFill>
        <p:spPr>
          <a:xfrm>
            <a:off x="5040000" y="1800000"/>
            <a:ext cx="4680000" cy="5400000"/>
          </a:xfrm>
          <a:prstGeom prst="rect">
            <a:avLst/>
          </a:prstGeom>
          <a:ln>
            <a:noFill/>
          </a:ln>
        </p:spPr>
      </p:pic>
      <p:pic>
        <p:nvPicPr>
          <p:cNvPr id="189" name="Obraz 188"/>
          <p:cNvPicPr/>
          <p:nvPr/>
        </p:nvPicPr>
        <p:blipFill>
          <a:blip r:embed="rId3" cstate="print"/>
          <a:stretch/>
        </p:blipFill>
        <p:spPr>
          <a:xfrm>
            <a:off x="180000" y="2160000"/>
            <a:ext cx="4500000" cy="4500000"/>
          </a:xfrm>
          <a:prstGeom prst="rect">
            <a:avLst/>
          </a:prstGeom>
          <a:ln>
            <a:noFill/>
          </a:ln>
        </p:spPr>
      </p:pic>
      <p:sp>
        <p:nvSpPr>
          <p:cNvPr id="5" name="Strzałka w lewo 4">
            <a:hlinkClick r:id="rId4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zycisk akcji: Strona główna 5">
            <a:hlinkClick r:id="rId5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Shape 1"/>
          <p:cNvSpPr txBox="1"/>
          <p:nvPr/>
        </p:nvSpPr>
        <p:spPr>
          <a:xfrm>
            <a:off x="504000" y="257040"/>
            <a:ext cx="907164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Płonnik pospolity - Polytrichum commune</a:t>
            </a:r>
          </a:p>
        </p:txBody>
      </p:sp>
      <p:pic>
        <p:nvPicPr>
          <p:cNvPr id="191" name="Obraz 190"/>
          <p:cNvPicPr/>
          <p:nvPr/>
        </p:nvPicPr>
        <p:blipFill>
          <a:blip r:embed="rId2" cstate="print"/>
          <a:stretch/>
        </p:blipFill>
        <p:spPr>
          <a:xfrm>
            <a:off x="3974040" y="1620000"/>
            <a:ext cx="5745960" cy="5760000"/>
          </a:xfrm>
          <a:prstGeom prst="rect">
            <a:avLst/>
          </a:prstGeom>
          <a:ln>
            <a:noFill/>
          </a:ln>
        </p:spPr>
      </p:pic>
      <p:pic>
        <p:nvPicPr>
          <p:cNvPr id="192" name="Obraz 191"/>
          <p:cNvPicPr/>
          <p:nvPr/>
        </p:nvPicPr>
        <p:blipFill>
          <a:blip r:embed="rId3" cstate="print"/>
          <a:stretch/>
        </p:blipFill>
        <p:spPr>
          <a:xfrm>
            <a:off x="360000" y="4149838"/>
            <a:ext cx="3240000" cy="2654335"/>
          </a:xfrm>
          <a:prstGeom prst="rect">
            <a:avLst/>
          </a:prstGeom>
          <a:ln>
            <a:noFill/>
          </a:ln>
        </p:spPr>
      </p:pic>
      <p:pic>
        <p:nvPicPr>
          <p:cNvPr id="193" name="Obraz 192"/>
          <p:cNvPicPr/>
          <p:nvPr/>
        </p:nvPicPr>
        <p:blipFill>
          <a:blip r:embed="rId4" cstate="print"/>
          <a:stretch/>
        </p:blipFill>
        <p:spPr>
          <a:xfrm>
            <a:off x="360000" y="1620000"/>
            <a:ext cx="3240000" cy="2340000"/>
          </a:xfrm>
          <a:prstGeom prst="rect">
            <a:avLst/>
          </a:prstGeom>
          <a:ln>
            <a:noFill/>
          </a:ln>
        </p:spPr>
      </p:pic>
      <p:sp>
        <p:nvSpPr>
          <p:cNvPr id="6" name="Strzałka w lewo 5">
            <a:hlinkClick r:id="rId5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zycisk akcji: Strona główna 6">
            <a:hlinkClick r:id="rId6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Shape 1"/>
          <p:cNvSpPr txBox="1"/>
          <p:nvPr/>
        </p:nvSpPr>
        <p:spPr>
          <a:xfrm>
            <a:off x="504000" y="288000"/>
            <a:ext cx="9072000" cy="1248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Turzyca pospolita - Carex nigra </a:t>
            </a:r>
          </a:p>
        </p:txBody>
      </p:sp>
      <p:pic>
        <p:nvPicPr>
          <p:cNvPr id="195" name="Obraz 194"/>
          <p:cNvPicPr/>
          <p:nvPr/>
        </p:nvPicPr>
        <p:blipFill>
          <a:blip r:embed="rId2" cstate="print"/>
          <a:stretch/>
        </p:blipFill>
        <p:spPr>
          <a:xfrm>
            <a:off x="257760" y="2340000"/>
            <a:ext cx="2982240" cy="4500000"/>
          </a:xfrm>
          <a:prstGeom prst="rect">
            <a:avLst/>
          </a:prstGeom>
          <a:ln>
            <a:noFill/>
          </a:ln>
        </p:spPr>
      </p:pic>
      <p:pic>
        <p:nvPicPr>
          <p:cNvPr id="196" name="Obraz 195"/>
          <p:cNvPicPr/>
          <p:nvPr/>
        </p:nvPicPr>
        <p:blipFill>
          <a:blip r:embed="rId3" cstate="print"/>
          <a:stretch/>
        </p:blipFill>
        <p:spPr>
          <a:xfrm>
            <a:off x="3600000" y="1980000"/>
            <a:ext cx="6120000" cy="5040000"/>
          </a:xfrm>
          <a:prstGeom prst="rect">
            <a:avLst/>
          </a:prstGeom>
          <a:ln>
            <a:noFill/>
          </a:ln>
        </p:spPr>
      </p:pic>
      <p:sp>
        <p:nvSpPr>
          <p:cNvPr id="5" name="Strzałka w lewo 4">
            <a:hlinkClick r:id="rId4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zycisk akcji: Strona główna 5">
            <a:hlinkClick r:id="rId5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Shape 1"/>
          <p:cNvSpPr txBox="1"/>
          <p:nvPr/>
        </p:nvSpPr>
        <p:spPr>
          <a:xfrm>
            <a:off x="504000" y="108360"/>
            <a:ext cx="907164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Wełnianka wąskolistna -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Eriophorum</a:t>
            </a: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angustifolium</a:t>
            </a:r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198" name="Obraz 197"/>
          <p:cNvPicPr/>
          <p:nvPr/>
        </p:nvPicPr>
        <p:blipFill>
          <a:blip r:embed="rId2" cstate="print"/>
          <a:stretch/>
        </p:blipFill>
        <p:spPr>
          <a:xfrm>
            <a:off x="3600000" y="2124000"/>
            <a:ext cx="6026760" cy="5076000"/>
          </a:xfrm>
          <a:prstGeom prst="rect">
            <a:avLst/>
          </a:prstGeom>
          <a:ln>
            <a:noFill/>
          </a:ln>
        </p:spPr>
      </p:pic>
      <p:pic>
        <p:nvPicPr>
          <p:cNvPr id="199" name="Obraz 198"/>
          <p:cNvPicPr/>
          <p:nvPr/>
        </p:nvPicPr>
        <p:blipFill>
          <a:blip r:embed="rId3" cstate="print"/>
          <a:stretch/>
        </p:blipFill>
        <p:spPr>
          <a:xfrm>
            <a:off x="755932" y="1571751"/>
            <a:ext cx="2340000" cy="2539440"/>
          </a:xfrm>
          <a:prstGeom prst="rect">
            <a:avLst/>
          </a:prstGeom>
          <a:ln>
            <a:noFill/>
          </a:ln>
        </p:spPr>
      </p:pic>
      <p:pic>
        <p:nvPicPr>
          <p:cNvPr id="200" name="Obraz 199"/>
          <p:cNvPicPr/>
          <p:nvPr/>
        </p:nvPicPr>
        <p:blipFill>
          <a:blip r:embed="rId4" cstate="print"/>
          <a:stretch/>
        </p:blipFill>
        <p:spPr>
          <a:xfrm>
            <a:off x="582474" y="4339664"/>
            <a:ext cx="2605320" cy="2484173"/>
          </a:xfrm>
          <a:prstGeom prst="rect">
            <a:avLst/>
          </a:prstGeom>
          <a:ln>
            <a:noFill/>
          </a:ln>
        </p:spPr>
      </p:pic>
      <p:sp>
        <p:nvSpPr>
          <p:cNvPr id="6" name="Strzałka w lewo 5">
            <a:hlinkClick r:id="rId5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zycisk akcji: Strona główna 6">
            <a:hlinkClick r:id="rId6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Shape 1"/>
          <p:cNvSpPr txBox="1"/>
          <p:nvPr/>
        </p:nvSpPr>
        <p:spPr>
          <a:xfrm>
            <a:off x="504000" y="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Turzyca siwa -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Carex</a:t>
            </a: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canescens</a:t>
            </a:r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202" name="Obraz 201"/>
          <p:cNvPicPr/>
          <p:nvPr/>
        </p:nvPicPr>
        <p:blipFill>
          <a:blip r:embed="rId2" cstate="print"/>
          <a:stretch/>
        </p:blipFill>
        <p:spPr>
          <a:xfrm>
            <a:off x="511294" y="647834"/>
            <a:ext cx="2556152" cy="2890080"/>
          </a:xfrm>
          <a:prstGeom prst="rect">
            <a:avLst/>
          </a:prstGeom>
          <a:ln>
            <a:noFill/>
          </a:ln>
        </p:spPr>
      </p:pic>
      <p:pic>
        <p:nvPicPr>
          <p:cNvPr id="203" name="Obraz 202"/>
          <p:cNvPicPr/>
          <p:nvPr/>
        </p:nvPicPr>
        <p:blipFill>
          <a:blip r:embed="rId3" cstate="print"/>
          <a:stretch/>
        </p:blipFill>
        <p:spPr>
          <a:xfrm>
            <a:off x="4340540" y="1403573"/>
            <a:ext cx="5379460" cy="5796426"/>
          </a:xfrm>
          <a:prstGeom prst="rect">
            <a:avLst/>
          </a:prstGeom>
          <a:ln>
            <a:noFill/>
          </a:ln>
        </p:spPr>
      </p:pic>
      <p:pic>
        <p:nvPicPr>
          <p:cNvPr id="204" name="Obraz 203"/>
          <p:cNvPicPr/>
          <p:nvPr/>
        </p:nvPicPr>
        <p:blipFill>
          <a:blip r:embed="rId4" cstate="print"/>
          <a:stretch/>
        </p:blipFill>
        <p:spPr>
          <a:xfrm>
            <a:off x="143768" y="3813333"/>
            <a:ext cx="3980520" cy="3059640"/>
          </a:xfrm>
          <a:prstGeom prst="rect">
            <a:avLst/>
          </a:prstGeom>
          <a:ln>
            <a:noFill/>
          </a:ln>
        </p:spPr>
      </p:pic>
      <p:sp>
        <p:nvSpPr>
          <p:cNvPr id="6" name="Strzałka w lewo 5">
            <a:hlinkClick r:id="rId5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zycisk akcji: Strona główna 6">
            <a:hlinkClick r:id="rId6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Shape 1"/>
          <p:cNvSpPr txBox="1"/>
          <p:nvPr/>
        </p:nvSpPr>
        <p:spPr>
          <a:xfrm>
            <a:off x="720000" y="133560"/>
            <a:ext cx="907164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Bobrek trójlistny - Menyanthes trifoliata</a:t>
            </a:r>
          </a:p>
        </p:txBody>
      </p:sp>
      <p:pic>
        <p:nvPicPr>
          <p:cNvPr id="206" name="Obraz 205"/>
          <p:cNvPicPr/>
          <p:nvPr/>
        </p:nvPicPr>
        <p:blipFill>
          <a:blip r:embed="rId2" cstate="print"/>
          <a:stretch/>
        </p:blipFill>
        <p:spPr>
          <a:xfrm>
            <a:off x="4500000" y="1800000"/>
            <a:ext cx="5220000" cy="5400000"/>
          </a:xfrm>
          <a:prstGeom prst="rect">
            <a:avLst/>
          </a:prstGeom>
          <a:ln>
            <a:noFill/>
          </a:ln>
        </p:spPr>
      </p:pic>
      <p:pic>
        <p:nvPicPr>
          <p:cNvPr id="207" name="Obraz 206"/>
          <p:cNvPicPr/>
          <p:nvPr/>
        </p:nvPicPr>
        <p:blipFill>
          <a:blip r:embed="rId3" cstate="print"/>
          <a:stretch/>
        </p:blipFill>
        <p:spPr>
          <a:xfrm>
            <a:off x="360000" y="1691604"/>
            <a:ext cx="3312160" cy="2482595"/>
          </a:xfrm>
          <a:prstGeom prst="rect">
            <a:avLst/>
          </a:prstGeom>
          <a:ln>
            <a:noFill/>
          </a:ln>
        </p:spPr>
      </p:pic>
      <p:pic>
        <p:nvPicPr>
          <p:cNvPr id="208" name="Obraz 207"/>
          <p:cNvPicPr/>
          <p:nvPr/>
        </p:nvPicPr>
        <p:blipFill>
          <a:blip r:embed="rId4" cstate="print"/>
          <a:stretch/>
        </p:blipFill>
        <p:spPr>
          <a:xfrm>
            <a:off x="360000" y="4381163"/>
            <a:ext cx="3456000" cy="2423010"/>
          </a:xfrm>
          <a:prstGeom prst="rect">
            <a:avLst/>
          </a:prstGeom>
          <a:ln>
            <a:noFill/>
          </a:ln>
        </p:spPr>
      </p:pic>
      <p:sp>
        <p:nvSpPr>
          <p:cNvPr id="6" name="Strzałka w lewo 5">
            <a:hlinkClick r:id="rId5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zycisk akcji: Strona główna 6">
            <a:hlinkClick r:id="rId6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Shape 1"/>
          <p:cNvSpPr txBox="1"/>
          <p:nvPr/>
        </p:nvSpPr>
        <p:spPr>
          <a:xfrm>
            <a:off x="504000" y="181268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Czermień błotna -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Calla</a:t>
            </a: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palustris</a:t>
            </a: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</a:p>
        </p:txBody>
      </p:sp>
      <p:pic>
        <p:nvPicPr>
          <p:cNvPr id="210" name="Obraz 209"/>
          <p:cNvPicPr/>
          <p:nvPr/>
        </p:nvPicPr>
        <p:blipFill>
          <a:blip r:embed="rId2" cstate="print"/>
          <a:stretch/>
        </p:blipFill>
        <p:spPr>
          <a:xfrm>
            <a:off x="360000" y="4320000"/>
            <a:ext cx="3672200" cy="2556181"/>
          </a:xfrm>
          <a:prstGeom prst="rect">
            <a:avLst/>
          </a:prstGeom>
          <a:ln>
            <a:noFill/>
          </a:ln>
        </p:spPr>
      </p:pic>
      <p:pic>
        <p:nvPicPr>
          <p:cNvPr id="211" name="Obraz 210"/>
          <p:cNvPicPr/>
          <p:nvPr/>
        </p:nvPicPr>
        <p:blipFill>
          <a:blip r:embed="rId3" cstate="print"/>
          <a:stretch/>
        </p:blipFill>
        <p:spPr>
          <a:xfrm>
            <a:off x="5010549" y="1626662"/>
            <a:ext cx="4563374" cy="5724793"/>
          </a:xfrm>
          <a:prstGeom prst="rect">
            <a:avLst/>
          </a:prstGeom>
          <a:ln>
            <a:noFill/>
          </a:ln>
        </p:spPr>
      </p:pic>
      <p:pic>
        <p:nvPicPr>
          <p:cNvPr id="212" name="Obraz 211"/>
          <p:cNvPicPr/>
          <p:nvPr/>
        </p:nvPicPr>
        <p:blipFill>
          <a:blip r:embed="rId4" cstate="print"/>
          <a:stretch/>
        </p:blipFill>
        <p:spPr>
          <a:xfrm>
            <a:off x="532170" y="971525"/>
            <a:ext cx="3060000" cy="3030120"/>
          </a:xfrm>
          <a:prstGeom prst="rect">
            <a:avLst/>
          </a:prstGeom>
          <a:ln>
            <a:noFill/>
          </a:ln>
        </p:spPr>
      </p:pic>
      <p:sp>
        <p:nvSpPr>
          <p:cNvPr id="6" name="Strzałka w lewo 5">
            <a:hlinkClick r:id="rId5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zycisk akcji: Strona główna 6">
            <a:hlinkClick r:id="rId6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Shape 1"/>
          <p:cNvSpPr txBox="1"/>
          <p:nvPr/>
        </p:nvSpPr>
        <p:spPr>
          <a:xfrm>
            <a:off x="504000" y="288000"/>
            <a:ext cx="9072000" cy="1248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</p:txBody>
      </p:sp>
      <p:sp>
        <p:nvSpPr>
          <p:cNvPr id="88" name="TextShape 2"/>
          <p:cNvSpPr txBox="1"/>
          <p:nvPr/>
        </p:nvSpPr>
        <p:spPr>
          <a:xfrm>
            <a:off x="504000" y="1823760"/>
            <a:ext cx="907200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2" action="ppaction://hlinksldjump"/>
              </a:rPr>
              <a:t>Las mieszany świeży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3" action="ppaction://hlinksldjump"/>
              </a:rPr>
              <a:t>Las mieszany wilgotny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4" action="ppaction://hlinksldjump"/>
              </a:rPr>
              <a:t>Las mieszany bagienny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</p:txBody>
      </p:sp>
      <p:sp>
        <p:nvSpPr>
          <p:cNvPr id="4" name="Przycisk akcji: Strona główna 3">
            <a:hlinkClick r:id="rId5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extShape 1"/>
          <p:cNvSpPr txBox="1"/>
          <p:nvPr/>
        </p:nvSpPr>
        <p:spPr>
          <a:xfrm>
            <a:off x="468360" y="-44280"/>
            <a:ext cx="907164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Gwiazdnica wielkokwiatowa -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Stellaria</a:t>
            </a: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holostea</a:t>
            </a:r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</p:txBody>
      </p:sp>
      <p:pic>
        <p:nvPicPr>
          <p:cNvPr id="214" name="Obraz 213"/>
          <p:cNvPicPr/>
          <p:nvPr/>
        </p:nvPicPr>
        <p:blipFill>
          <a:blip r:embed="rId2" cstate="print"/>
          <a:stretch/>
        </p:blipFill>
        <p:spPr>
          <a:xfrm>
            <a:off x="4333680" y="1467360"/>
            <a:ext cx="5400000" cy="5760000"/>
          </a:xfrm>
          <a:prstGeom prst="rect">
            <a:avLst/>
          </a:prstGeom>
          <a:ln>
            <a:noFill/>
          </a:ln>
        </p:spPr>
      </p:pic>
      <p:pic>
        <p:nvPicPr>
          <p:cNvPr id="215" name="Obraz 214"/>
          <p:cNvPicPr/>
          <p:nvPr/>
        </p:nvPicPr>
        <p:blipFill>
          <a:blip r:embed="rId3" cstate="print"/>
          <a:stretch/>
        </p:blipFill>
        <p:spPr>
          <a:xfrm>
            <a:off x="465480" y="1445857"/>
            <a:ext cx="3512520" cy="2603160"/>
          </a:xfrm>
          <a:prstGeom prst="rect">
            <a:avLst/>
          </a:prstGeom>
          <a:ln>
            <a:noFill/>
          </a:ln>
        </p:spPr>
      </p:pic>
      <p:pic>
        <p:nvPicPr>
          <p:cNvPr id="216" name="Obraz 215"/>
          <p:cNvPicPr/>
          <p:nvPr/>
        </p:nvPicPr>
        <p:blipFill>
          <a:blip r:embed="rId4" cstate="print"/>
          <a:stretch/>
        </p:blipFill>
        <p:spPr>
          <a:xfrm>
            <a:off x="196144" y="4188074"/>
            <a:ext cx="3798000" cy="2700000"/>
          </a:xfrm>
          <a:prstGeom prst="rect">
            <a:avLst/>
          </a:prstGeom>
          <a:ln>
            <a:noFill/>
          </a:ln>
        </p:spPr>
      </p:pic>
      <p:sp>
        <p:nvSpPr>
          <p:cNvPr id="6" name="Strzałka w lewo 5">
            <a:hlinkClick r:id="rId5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zycisk akcji: Strona główna 6">
            <a:hlinkClick r:id="rId6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Shape 1"/>
          <p:cNvSpPr txBox="1"/>
          <p:nvPr/>
        </p:nvSpPr>
        <p:spPr>
          <a:xfrm>
            <a:off x="468360" y="133560"/>
            <a:ext cx="907164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Prosowica</a:t>
            </a: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 rozpierzchła -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Milium</a:t>
            </a: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effusum</a:t>
            </a:r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</p:txBody>
      </p:sp>
      <p:pic>
        <p:nvPicPr>
          <p:cNvPr id="218" name="Obraz 217"/>
          <p:cNvPicPr/>
          <p:nvPr/>
        </p:nvPicPr>
        <p:blipFill>
          <a:blip r:embed="rId2" cstate="print"/>
          <a:stretch/>
        </p:blipFill>
        <p:spPr>
          <a:xfrm>
            <a:off x="180000" y="1980000"/>
            <a:ext cx="4680000" cy="4320000"/>
          </a:xfrm>
          <a:prstGeom prst="rect">
            <a:avLst/>
          </a:prstGeom>
          <a:ln>
            <a:noFill/>
          </a:ln>
        </p:spPr>
      </p:pic>
      <p:pic>
        <p:nvPicPr>
          <p:cNvPr id="219" name="Obraz 218"/>
          <p:cNvPicPr/>
          <p:nvPr/>
        </p:nvPicPr>
        <p:blipFill>
          <a:blip r:embed="rId3" cstate="print"/>
          <a:stretch/>
        </p:blipFill>
        <p:spPr>
          <a:xfrm>
            <a:off x="5040020" y="1502498"/>
            <a:ext cx="4860000" cy="5760000"/>
          </a:xfrm>
          <a:prstGeom prst="rect">
            <a:avLst/>
          </a:prstGeom>
          <a:ln>
            <a:noFill/>
          </a:ln>
        </p:spPr>
      </p:pic>
      <p:sp>
        <p:nvSpPr>
          <p:cNvPr id="5" name="Strzałka w lewo 4">
            <a:hlinkClick r:id="rId4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zycisk akcji: Strona główna 5">
            <a:hlinkClick r:id="rId5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extShape 1"/>
          <p:cNvSpPr txBox="1"/>
          <p:nvPr/>
        </p:nvSpPr>
        <p:spPr>
          <a:xfrm>
            <a:off x="540000" y="133560"/>
            <a:ext cx="907164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Przylaszczka pospolita -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Hepatica</a:t>
            </a: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nobilis</a:t>
            </a:r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</p:txBody>
      </p:sp>
      <p:pic>
        <p:nvPicPr>
          <p:cNvPr id="221" name="Obraz 220"/>
          <p:cNvPicPr/>
          <p:nvPr/>
        </p:nvPicPr>
        <p:blipFill>
          <a:blip r:embed="rId2" cstate="print"/>
          <a:stretch/>
        </p:blipFill>
        <p:spPr>
          <a:xfrm>
            <a:off x="4500000" y="1620000"/>
            <a:ext cx="5220000" cy="5580000"/>
          </a:xfrm>
          <a:prstGeom prst="rect">
            <a:avLst/>
          </a:prstGeom>
          <a:ln>
            <a:noFill/>
          </a:ln>
        </p:spPr>
      </p:pic>
      <p:pic>
        <p:nvPicPr>
          <p:cNvPr id="222" name="Obraz 221"/>
          <p:cNvPicPr/>
          <p:nvPr/>
        </p:nvPicPr>
        <p:blipFill>
          <a:blip r:embed="rId3" cstate="print"/>
          <a:stretch/>
        </p:blipFill>
        <p:spPr>
          <a:xfrm>
            <a:off x="235080" y="1980000"/>
            <a:ext cx="3960000" cy="4680000"/>
          </a:xfrm>
          <a:prstGeom prst="rect">
            <a:avLst/>
          </a:prstGeom>
          <a:ln>
            <a:noFill/>
          </a:ln>
        </p:spPr>
      </p:pic>
      <p:sp>
        <p:nvSpPr>
          <p:cNvPr id="5" name="Strzałka w lewo 4">
            <a:hlinkClick r:id="rId4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zycisk akcji: Strona główna 5">
            <a:hlinkClick r:id="rId5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Shape 1"/>
          <p:cNvSpPr txBox="1"/>
          <p:nvPr/>
        </p:nvSpPr>
        <p:spPr>
          <a:xfrm>
            <a:off x="1187884" y="58495"/>
            <a:ext cx="907164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Żurawiec falisty -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Atrichum</a:t>
            </a: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undulatum</a:t>
            </a:r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</p:txBody>
      </p:sp>
      <p:pic>
        <p:nvPicPr>
          <p:cNvPr id="224" name="Obraz 223"/>
          <p:cNvPicPr/>
          <p:nvPr/>
        </p:nvPicPr>
        <p:blipFill>
          <a:blip r:embed="rId2" cstate="print"/>
          <a:stretch/>
        </p:blipFill>
        <p:spPr>
          <a:xfrm>
            <a:off x="4860000" y="1440000"/>
            <a:ext cx="5040000" cy="5940000"/>
          </a:xfrm>
          <a:prstGeom prst="rect">
            <a:avLst/>
          </a:prstGeom>
          <a:ln>
            <a:noFill/>
          </a:ln>
        </p:spPr>
      </p:pic>
      <p:pic>
        <p:nvPicPr>
          <p:cNvPr id="225" name="Obraz 224"/>
          <p:cNvPicPr/>
          <p:nvPr/>
        </p:nvPicPr>
        <p:blipFill>
          <a:blip r:embed="rId3" cstate="print"/>
          <a:stretch/>
        </p:blipFill>
        <p:spPr>
          <a:xfrm>
            <a:off x="504000" y="755501"/>
            <a:ext cx="3384184" cy="3204499"/>
          </a:xfrm>
          <a:prstGeom prst="rect">
            <a:avLst/>
          </a:prstGeom>
          <a:ln>
            <a:noFill/>
          </a:ln>
        </p:spPr>
      </p:pic>
      <p:pic>
        <p:nvPicPr>
          <p:cNvPr id="226" name="Obraz 225"/>
          <p:cNvPicPr/>
          <p:nvPr/>
        </p:nvPicPr>
        <p:blipFill>
          <a:blip r:embed="rId4" cstate="print"/>
          <a:stretch/>
        </p:blipFill>
        <p:spPr>
          <a:xfrm>
            <a:off x="305868" y="4171286"/>
            <a:ext cx="3870348" cy="2704895"/>
          </a:xfrm>
          <a:prstGeom prst="rect">
            <a:avLst/>
          </a:prstGeom>
          <a:ln>
            <a:noFill/>
          </a:ln>
        </p:spPr>
      </p:pic>
      <p:sp>
        <p:nvSpPr>
          <p:cNvPr id="6" name="Strzałka w lewo 5">
            <a:hlinkClick r:id="rId5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zycisk akcji: Strona główna 6">
            <a:hlinkClick r:id="rId6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504000" y="257040"/>
            <a:ext cx="907164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Śmiałek darniowy -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Deschampsia</a:t>
            </a: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caespitosa</a:t>
            </a:r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</p:txBody>
      </p:sp>
      <p:pic>
        <p:nvPicPr>
          <p:cNvPr id="228" name="Obraz 227"/>
          <p:cNvPicPr/>
          <p:nvPr/>
        </p:nvPicPr>
        <p:blipFill>
          <a:blip r:embed="rId2" cstate="print"/>
          <a:stretch/>
        </p:blipFill>
        <p:spPr>
          <a:xfrm>
            <a:off x="3420000" y="1800000"/>
            <a:ext cx="6396480" cy="5400000"/>
          </a:xfrm>
          <a:prstGeom prst="rect">
            <a:avLst/>
          </a:prstGeom>
          <a:ln>
            <a:noFill/>
          </a:ln>
        </p:spPr>
      </p:pic>
      <p:pic>
        <p:nvPicPr>
          <p:cNvPr id="229" name="Obraz 228"/>
          <p:cNvPicPr/>
          <p:nvPr/>
        </p:nvPicPr>
        <p:blipFill>
          <a:blip r:embed="rId3" cstate="print"/>
          <a:stretch/>
        </p:blipFill>
        <p:spPr>
          <a:xfrm>
            <a:off x="180000" y="2268000"/>
            <a:ext cx="2880000" cy="4032000"/>
          </a:xfrm>
          <a:prstGeom prst="rect">
            <a:avLst/>
          </a:prstGeom>
          <a:ln>
            <a:noFill/>
          </a:ln>
        </p:spPr>
      </p:pic>
      <p:sp>
        <p:nvSpPr>
          <p:cNvPr id="5" name="Strzałka w lewo 4">
            <a:hlinkClick r:id="rId4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zycisk akcji: Strona główna 5">
            <a:hlinkClick r:id="rId5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extShape 1"/>
          <p:cNvSpPr txBox="1"/>
          <p:nvPr/>
        </p:nvSpPr>
        <p:spPr>
          <a:xfrm>
            <a:off x="504000" y="288000"/>
            <a:ext cx="9072000" cy="1248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Sit rozpierzchły -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Juncus</a:t>
            </a: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effusus</a:t>
            </a:r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</p:txBody>
      </p:sp>
      <p:pic>
        <p:nvPicPr>
          <p:cNvPr id="231" name="Obraz 230"/>
          <p:cNvPicPr/>
          <p:nvPr/>
        </p:nvPicPr>
        <p:blipFill>
          <a:blip r:embed="rId2" cstate="print"/>
          <a:stretch/>
        </p:blipFill>
        <p:spPr>
          <a:xfrm>
            <a:off x="4619520" y="1980000"/>
            <a:ext cx="5280480" cy="5040000"/>
          </a:xfrm>
          <a:prstGeom prst="rect">
            <a:avLst/>
          </a:prstGeom>
          <a:ln>
            <a:noFill/>
          </a:ln>
        </p:spPr>
      </p:pic>
      <p:pic>
        <p:nvPicPr>
          <p:cNvPr id="232" name="Obraz 231"/>
          <p:cNvPicPr/>
          <p:nvPr/>
        </p:nvPicPr>
        <p:blipFill>
          <a:blip r:embed="rId3" cstate="print"/>
          <a:stretch/>
        </p:blipFill>
        <p:spPr>
          <a:xfrm>
            <a:off x="143768" y="1743767"/>
            <a:ext cx="4140000" cy="5040000"/>
          </a:xfrm>
          <a:prstGeom prst="rect">
            <a:avLst/>
          </a:prstGeom>
          <a:ln>
            <a:noFill/>
          </a:ln>
        </p:spPr>
      </p:pic>
      <p:sp>
        <p:nvSpPr>
          <p:cNvPr id="5" name="Strzałka w lewo 4">
            <a:hlinkClick r:id="rId4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zycisk akcji: Strona główna 5">
            <a:hlinkClick r:id="rId5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1"/>
          <p:cNvSpPr txBox="1"/>
          <p:nvPr/>
        </p:nvSpPr>
        <p:spPr>
          <a:xfrm>
            <a:off x="649534" y="66703"/>
            <a:ext cx="907164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Sit skupiony -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Juncus</a:t>
            </a: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conglomeratus</a:t>
            </a:r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</p:txBody>
      </p:sp>
      <p:pic>
        <p:nvPicPr>
          <p:cNvPr id="234" name="Obraz 233"/>
          <p:cNvPicPr/>
          <p:nvPr/>
        </p:nvPicPr>
        <p:blipFill>
          <a:blip r:embed="rId2" cstate="print"/>
          <a:stretch/>
        </p:blipFill>
        <p:spPr>
          <a:xfrm>
            <a:off x="143768" y="1417783"/>
            <a:ext cx="3888432" cy="5484991"/>
          </a:xfrm>
          <a:prstGeom prst="rect">
            <a:avLst/>
          </a:prstGeom>
          <a:ln>
            <a:noFill/>
          </a:ln>
        </p:spPr>
      </p:pic>
      <p:pic>
        <p:nvPicPr>
          <p:cNvPr id="235" name="Obraz 234"/>
          <p:cNvPicPr/>
          <p:nvPr/>
        </p:nvPicPr>
        <p:blipFill>
          <a:blip r:embed="rId3" cstate="print"/>
          <a:stretch/>
        </p:blipFill>
        <p:spPr>
          <a:xfrm>
            <a:off x="4500000" y="1620000"/>
            <a:ext cx="5226840" cy="5582520"/>
          </a:xfrm>
          <a:prstGeom prst="rect">
            <a:avLst/>
          </a:prstGeom>
          <a:ln>
            <a:noFill/>
          </a:ln>
        </p:spPr>
      </p:pic>
      <p:sp>
        <p:nvSpPr>
          <p:cNvPr id="5" name="Strzałka w lewo 4">
            <a:hlinkClick r:id="rId4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zycisk akcji: Strona główna 5">
            <a:hlinkClick r:id="rId5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extShape 1"/>
          <p:cNvSpPr txBox="1"/>
          <p:nvPr/>
        </p:nvSpPr>
        <p:spPr>
          <a:xfrm>
            <a:off x="504000" y="257040"/>
            <a:ext cx="907164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Skrzyp leśny -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Equisetum</a:t>
            </a: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sylvaticum</a:t>
            </a:r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</p:txBody>
      </p:sp>
      <p:pic>
        <p:nvPicPr>
          <p:cNvPr id="237" name="Obraz 236"/>
          <p:cNvPicPr/>
          <p:nvPr/>
        </p:nvPicPr>
        <p:blipFill>
          <a:blip r:embed="rId2" cstate="print"/>
          <a:stretch/>
        </p:blipFill>
        <p:spPr>
          <a:xfrm>
            <a:off x="3960000" y="1800000"/>
            <a:ext cx="5846760" cy="5400000"/>
          </a:xfrm>
          <a:prstGeom prst="rect">
            <a:avLst/>
          </a:prstGeom>
          <a:ln>
            <a:noFill/>
          </a:ln>
        </p:spPr>
      </p:pic>
      <p:pic>
        <p:nvPicPr>
          <p:cNvPr id="238" name="Obraz 237"/>
          <p:cNvPicPr/>
          <p:nvPr/>
        </p:nvPicPr>
        <p:blipFill>
          <a:blip r:embed="rId3" cstate="print"/>
          <a:stretch/>
        </p:blipFill>
        <p:spPr>
          <a:xfrm>
            <a:off x="360000" y="1800000"/>
            <a:ext cx="3240152" cy="5004173"/>
          </a:xfrm>
          <a:prstGeom prst="rect">
            <a:avLst/>
          </a:prstGeom>
          <a:ln>
            <a:noFill/>
          </a:ln>
        </p:spPr>
      </p:pic>
      <p:sp>
        <p:nvSpPr>
          <p:cNvPr id="5" name="Strzałka w lewo 4">
            <a:hlinkClick r:id="rId4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zycisk akcji: Strona główna 5">
            <a:hlinkClick r:id="rId5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extShape 1"/>
          <p:cNvSpPr txBox="1"/>
          <p:nvPr/>
        </p:nvSpPr>
        <p:spPr>
          <a:xfrm>
            <a:off x="504000" y="166393"/>
            <a:ext cx="907164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Narecznica błotna -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Thelypteris</a:t>
            </a: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palustris</a:t>
            </a:r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</p:txBody>
      </p:sp>
      <p:pic>
        <p:nvPicPr>
          <p:cNvPr id="240" name="Obraz 239"/>
          <p:cNvPicPr/>
          <p:nvPr/>
        </p:nvPicPr>
        <p:blipFill>
          <a:blip r:embed="rId2" cstate="print"/>
          <a:stretch/>
        </p:blipFill>
        <p:spPr>
          <a:xfrm>
            <a:off x="360000" y="2160000"/>
            <a:ext cx="2880000" cy="4626360"/>
          </a:xfrm>
          <a:prstGeom prst="rect">
            <a:avLst/>
          </a:prstGeom>
          <a:ln>
            <a:noFill/>
          </a:ln>
        </p:spPr>
      </p:pic>
      <p:pic>
        <p:nvPicPr>
          <p:cNvPr id="241" name="Obraz 240"/>
          <p:cNvPicPr/>
          <p:nvPr/>
        </p:nvPicPr>
        <p:blipFill>
          <a:blip r:embed="rId3" cstate="print"/>
          <a:srcRect b="8858"/>
          <a:stretch/>
        </p:blipFill>
        <p:spPr>
          <a:xfrm>
            <a:off x="3545280" y="1620000"/>
            <a:ext cx="6354720" cy="5580000"/>
          </a:xfrm>
          <a:prstGeom prst="rect">
            <a:avLst/>
          </a:prstGeom>
          <a:ln>
            <a:noFill/>
          </a:ln>
        </p:spPr>
      </p:pic>
      <p:sp>
        <p:nvSpPr>
          <p:cNvPr id="5" name="Strzałka w lewo 4">
            <a:hlinkClick r:id="rId4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zycisk akcji: Strona główna 5">
            <a:hlinkClick r:id="rId5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extShape 1"/>
          <p:cNvSpPr txBox="1"/>
          <p:nvPr/>
        </p:nvSpPr>
        <p:spPr>
          <a:xfrm>
            <a:off x="108360" y="-44280"/>
            <a:ext cx="907164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Siedmiopalecznik błotny -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Comarum</a:t>
            </a: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palustre</a:t>
            </a:r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</p:txBody>
      </p:sp>
      <p:pic>
        <p:nvPicPr>
          <p:cNvPr id="243" name="Obraz 242"/>
          <p:cNvPicPr/>
          <p:nvPr/>
        </p:nvPicPr>
        <p:blipFill>
          <a:blip r:embed="rId2" cstate="print"/>
          <a:stretch/>
        </p:blipFill>
        <p:spPr>
          <a:xfrm>
            <a:off x="292320" y="3780000"/>
            <a:ext cx="4459960" cy="3024173"/>
          </a:xfrm>
          <a:prstGeom prst="rect">
            <a:avLst/>
          </a:prstGeom>
          <a:ln>
            <a:noFill/>
          </a:ln>
        </p:spPr>
      </p:pic>
      <p:pic>
        <p:nvPicPr>
          <p:cNvPr id="244" name="Obraz 243"/>
          <p:cNvPicPr/>
          <p:nvPr/>
        </p:nvPicPr>
        <p:blipFill>
          <a:blip r:embed="rId3" cstate="print"/>
          <a:stretch/>
        </p:blipFill>
        <p:spPr>
          <a:xfrm>
            <a:off x="5298840" y="1440000"/>
            <a:ext cx="4421160" cy="5843160"/>
          </a:xfrm>
          <a:prstGeom prst="rect">
            <a:avLst/>
          </a:prstGeom>
          <a:ln>
            <a:noFill/>
          </a:ln>
        </p:spPr>
      </p:pic>
      <p:pic>
        <p:nvPicPr>
          <p:cNvPr id="245" name="Obraz 244"/>
          <p:cNvPicPr/>
          <p:nvPr/>
        </p:nvPicPr>
        <p:blipFill>
          <a:blip r:embed="rId4" cstate="print"/>
          <a:stretch/>
        </p:blipFill>
        <p:spPr>
          <a:xfrm>
            <a:off x="720000" y="1440000"/>
            <a:ext cx="3750120" cy="2015640"/>
          </a:xfrm>
          <a:prstGeom prst="rect">
            <a:avLst/>
          </a:prstGeom>
          <a:ln>
            <a:noFill/>
          </a:ln>
        </p:spPr>
      </p:pic>
      <p:sp>
        <p:nvSpPr>
          <p:cNvPr id="6" name="Strzałka w lewo 5">
            <a:hlinkClick r:id="rId5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zycisk akcji: Strona główna 6">
            <a:hlinkClick r:id="rId6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504000" y="288000"/>
            <a:ext cx="9072000" cy="1248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</p:txBody>
      </p:sp>
      <p:sp>
        <p:nvSpPr>
          <p:cNvPr id="90" name="TextShape 2"/>
          <p:cNvSpPr txBox="1"/>
          <p:nvPr/>
        </p:nvSpPr>
        <p:spPr>
          <a:xfrm>
            <a:off x="504000" y="1823760"/>
            <a:ext cx="907200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2" action="ppaction://hlinksldjump"/>
              </a:rPr>
              <a:t>Las świeży 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3" action="ppaction://hlinksldjump"/>
              </a:rPr>
              <a:t>Las wilgotny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</p:txBody>
      </p:sp>
      <p:sp>
        <p:nvSpPr>
          <p:cNvPr id="4" name="Przycisk akcji: Strona główna 3">
            <a:hlinkClick r:id="rId4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extShape 1"/>
          <p:cNvSpPr txBox="1"/>
          <p:nvPr/>
        </p:nvSpPr>
        <p:spPr>
          <a:xfrm>
            <a:off x="468360" y="-216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Fiołek błotny - Viola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palustris</a:t>
            </a:r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</p:txBody>
      </p:sp>
      <p:pic>
        <p:nvPicPr>
          <p:cNvPr id="247" name="Obraz 246"/>
          <p:cNvPicPr/>
          <p:nvPr/>
        </p:nvPicPr>
        <p:blipFill>
          <a:blip r:embed="rId2" cstate="print"/>
          <a:stretch/>
        </p:blipFill>
        <p:spPr>
          <a:xfrm>
            <a:off x="3420000" y="1260000"/>
            <a:ext cx="6468120" cy="5940000"/>
          </a:xfrm>
          <a:prstGeom prst="rect">
            <a:avLst/>
          </a:prstGeom>
          <a:ln>
            <a:noFill/>
          </a:ln>
        </p:spPr>
      </p:pic>
      <p:pic>
        <p:nvPicPr>
          <p:cNvPr id="248" name="Obraz 247"/>
          <p:cNvPicPr/>
          <p:nvPr/>
        </p:nvPicPr>
        <p:blipFill>
          <a:blip r:embed="rId3" cstate="print"/>
          <a:stretch/>
        </p:blipFill>
        <p:spPr>
          <a:xfrm>
            <a:off x="187200" y="971525"/>
            <a:ext cx="3052800" cy="2678040"/>
          </a:xfrm>
          <a:prstGeom prst="rect">
            <a:avLst/>
          </a:prstGeom>
          <a:ln>
            <a:noFill/>
          </a:ln>
        </p:spPr>
      </p:pic>
      <p:pic>
        <p:nvPicPr>
          <p:cNvPr id="249" name="Obraz 248"/>
          <p:cNvPicPr/>
          <p:nvPr/>
        </p:nvPicPr>
        <p:blipFill>
          <a:blip r:embed="rId4" cstate="print"/>
          <a:stretch/>
        </p:blipFill>
        <p:spPr>
          <a:xfrm>
            <a:off x="306840" y="3786170"/>
            <a:ext cx="2770200" cy="3068640"/>
          </a:xfrm>
          <a:prstGeom prst="rect">
            <a:avLst/>
          </a:prstGeom>
          <a:ln>
            <a:noFill/>
          </a:ln>
        </p:spPr>
      </p:pic>
      <p:sp>
        <p:nvSpPr>
          <p:cNvPr id="6" name="Strzałka w lewo 5">
            <a:hlinkClick r:id="rId5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zycisk akcji: Strona główna 6">
            <a:hlinkClick r:id="rId6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Shape 1"/>
          <p:cNvSpPr txBox="1"/>
          <p:nvPr/>
        </p:nvSpPr>
        <p:spPr>
          <a:xfrm>
            <a:off x="468360" y="-44280"/>
            <a:ext cx="907164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Tojeść bukietowa -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Lysimachia</a:t>
            </a: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thyrsiflora</a:t>
            </a:r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</p:txBody>
      </p:sp>
      <p:pic>
        <p:nvPicPr>
          <p:cNvPr id="251" name="Obraz 250"/>
          <p:cNvPicPr/>
          <p:nvPr/>
        </p:nvPicPr>
        <p:blipFill>
          <a:blip r:embed="rId2" cstate="print"/>
          <a:stretch/>
        </p:blipFill>
        <p:spPr>
          <a:xfrm>
            <a:off x="4860000" y="1440000"/>
            <a:ext cx="5040000" cy="5940000"/>
          </a:xfrm>
          <a:prstGeom prst="rect">
            <a:avLst/>
          </a:prstGeom>
          <a:ln>
            <a:noFill/>
          </a:ln>
        </p:spPr>
      </p:pic>
      <p:pic>
        <p:nvPicPr>
          <p:cNvPr id="252" name="Obraz 251"/>
          <p:cNvPicPr/>
          <p:nvPr/>
        </p:nvPicPr>
        <p:blipFill>
          <a:blip r:embed="rId3" cstate="print"/>
          <a:stretch/>
        </p:blipFill>
        <p:spPr>
          <a:xfrm>
            <a:off x="180000" y="1440000"/>
            <a:ext cx="4212240" cy="5436181"/>
          </a:xfrm>
          <a:prstGeom prst="rect">
            <a:avLst/>
          </a:prstGeom>
          <a:ln>
            <a:noFill/>
          </a:ln>
        </p:spPr>
      </p:pic>
      <p:sp>
        <p:nvSpPr>
          <p:cNvPr id="5" name="Strzałka w lewo 4">
            <a:hlinkClick r:id="rId4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zycisk akcji: Strona główna 5">
            <a:hlinkClick r:id="rId5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extShape 1"/>
          <p:cNvSpPr txBox="1"/>
          <p:nvPr/>
        </p:nvSpPr>
        <p:spPr>
          <a:xfrm>
            <a:off x="504000" y="257040"/>
            <a:ext cx="907164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Marzanka wonna -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Galium</a:t>
            </a: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odoratum</a:t>
            </a:r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</p:txBody>
      </p:sp>
      <p:pic>
        <p:nvPicPr>
          <p:cNvPr id="254" name="Obraz 253"/>
          <p:cNvPicPr/>
          <p:nvPr/>
        </p:nvPicPr>
        <p:blipFill>
          <a:blip r:embed="rId2" cstate="print"/>
          <a:stretch/>
        </p:blipFill>
        <p:spPr>
          <a:xfrm>
            <a:off x="180000" y="2520000"/>
            <a:ext cx="4005360" cy="3780000"/>
          </a:xfrm>
          <a:prstGeom prst="rect">
            <a:avLst/>
          </a:prstGeom>
          <a:ln>
            <a:noFill/>
          </a:ln>
        </p:spPr>
      </p:pic>
      <p:pic>
        <p:nvPicPr>
          <p:cNvPr id="255" name="Obraz 254"/>
          <p:cNvPicPr/>
          <p:nvPr/>
        </p:nvPicPr>
        <p:blipFill>
          <a:blip r:embed="rId3" cstate="print"/>
          <a:stretch/>
        </p:blipFill>
        <p:spPr>
          <a:xfrm>
            <a:off x="4500000" y="1800000"/>
            <a:ext cx="5400000" cy="5579280"/>
          </a:xfrm>
          <a:prstGeom prst="rect">
            <a:avLst/>
          </a:prstGeom>
          <a:ln>
            <a:noFill/>
          </a:ln>
        </p:spPr>
      </p:pic>
      <p:sp>
        <p:nvSpPr>
          <p:cNvPr id="5" name="Strzałka w lewo 4">
            <a:hlinkClick r:id="rId4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zycisk akcji: Strona główna 5">
            <a:hlinkClick r:id="rId5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extShape 1"/>
          <p:cNvSpPr txBox="1"/>
          <p:nvPr/>
        </p:nvSpPr>
        <p:spPr>
          <a:xfrm>
            <a:off x="44970" y="107429"/>
            <a:ext cx="907164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Żywiec cebulkowy -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Cardamine</a:t>
            </a: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bulbifera</a:t>
            </a:r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</p:txBody>
      </p:sp>
      <p:pic>
        <p:nvPicPr>
          <p:cNvPr id="257" name="Obraz 256"/>
          <p:cNvPicPr/>
          <p:nvPr/>
        </p:nvPicPr>
        <p:blipFill>
          <a:blip r:embed="rId2" cstate="print"/>
          <a:stretch/>
        </p:blipFill>
        <p:spPr>
          <a:xfrm>
            <a:off x="582761" y="4139877"/>
            <a:ext cx="2218357" cy="2640187"/>
          </a:xfrm>
          <a:prstGeom prst="rect">
            <a:avLst/>
          </a:prstGeom>
          <a:ln>
            <a:noFill/>
          </a:ln>
        </p:spPr>
      </p:pic>
      <p:pic>
        <p:nvPicPr>
          <p:cNvPr id="258" name="Obraz 257"/>
          <p:cNvPicPr/>
          <p:nvPr/>
        </p:nvPicPr>
        <p:blipFill>
          <a:blip r:embed="rId3" cstate="print"/>
          <a:stretch/>
        </p:blipFill>
        <p:spPr>
          <a:xfrm>
            <a:off x="755932" y="1567494"/>
            <a:ext cx="1963545" cy="2361032"/>
          </a:xfrm>
          <a:prstGeom prst="rect">
            <a:avLst/>
          </a:prstGeom>
          <a:ln>
            <a:noFill/>
          </a:ln>
        </p:spPr>
      </p:pic>
      <p:pic>
        <p:nvPicPr>
          <p:cNvPr id="259" name="Obraz 258"/>
          <p:cNvPicPr/>
          <p:nvPr/>
        </p:nvPicPr>
        <p:blipFill>
          <a:blip r:embed="rId4" cstate="print"/>
          <a:srcRect b="9946"/>
          <a:stretch/>
        </p:blipFill>
        <p:spPr>
          <a:xfrm>
            <a:off x="3888184" y="1603004"/>
            <a:ext cx="5372610" cy="5580403"/>
          </a:xfrm>
          <a:prstGeom prst="rect">
            <a:avLst/>
          </a:prstGeom>
          <a:ln>
            <a:noFill/>
          </a:ln>
        </p:spPr>
      </p:pic>
      <p:sp>
        <p:nvSpPr>
          <p:cNvPr id="6" name="Strzałka w lewo 5">
            <a:hlinkClick r:id="rId5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zycisk akcji: Strona główna 6">
            <a:hlinkClick r:id="rId6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extShape 1"/>
          <p:cNvSpPr txBox="1"/>
          <p:nvPr/>
        </p:nvSpPr>
        <p:spPr>
          <a:xfrm>
            <a:off x="734400" y="117060"/>
            <a:ext cx="907164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Żankiel zwyczajny -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Sanicula</a:t>
            </a: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europaea</a:t>
            </a:r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</p:txBody>
      </p:sp>
      <p:pic>
        <p:nvPicPr>
          <p:cNvPr id="261" name="Obraz 260"/>
          <p:cNvPicPr/>
          <p:nvPr/>
        </p:nvPicPr>
        <p:blipFill>
          <a:blip r:embed="rId2" cstate="print"/>
          <a:stretch/>
        </p:blipFill>
        <p:spPr>
          <a:xfrm>
            <a:off x="3960000" y="1620000"/>
            <a:ext cx="5846040" cy="5400000"/>
          </a:xfrm>
          <a:prstGeom prst="rect">
            <a:avLst/>
          </a:prstGeom>
          <a:ln>
            <a:noFill/>
          </a:ln>
        </p:spPr>
      </p:pic>
      <p:pic>
        <p:nvPicPr>
          <p:cNvPr id="262" name="Obraz 261"/>
          <p:cNvPicPr/>
          <p:nvPr/>
        </p:nvPicPr>
        <p:blipFill>
          <a:blip r:embed="rId3" cstate="print"/>
          <a:stretch/>
        </p:blipFill>
        <p:spPr>
          <a:xfrm>
            <a:off x="180000" y="2520000"/>
            <a:ext cx="3600000" cy="3420000"/>
          </a:xfrm>
          <a:prstGeom prst="rect">
            <a:avLst/>
          </a:prstGeom>
          <a:ln>
            <a:noFill/>
          </a:ln>
        </p:spPr>
      </p:pic>
      <p:sp>
        <p:nvSpPr>
          <p:cNvPr id="5" name="Strzałka w lewo 4">
            <a:hlinkClick r:id="rId4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zycisk akcji: Strona główna 5">
            <a:hlinkClick r:id="rId5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Shape 1"/>
          <p:cNvSpPr txBox="1"/>
          <p:nvPr/>
        </p:nvSpPr>
        <p:spPr>
          <a:xfrm>
            <a:off x="504000" y="257040"/>
            <a:ext cx="907164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Perłówka jednokwiatowa -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Melica</a:t>
            </a: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uniflora</a:t>
            </a:r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</p:txBody>
      </p:sp>
      <p:pic>
        <p:nvPicPr>
          <p:cNvPr id="264" name="Obraz 263"/>
          <p:cNvPicPr/>
          <p:nvPr/>
        </p:nvPicPr>
        <p:blipFill>
          <a:blip r:embed="rId2" cstate="print"/>
          <a:stretch/>
        </p:blipFill>
        <p:spPr>
          <a:xfrm>
            <a:off x="4047120" y="1800000"/>
            <a:ext cx="5852880" cy="5580000"/>
          </a:xfrm>
          <a:prstGeom prst="rect">
            <a:avLst/>
          </a:prstGeom>
          <a:ln>
            <a:noFill/>
          </a:ln>
        </p:spPr>
      </p:pic>
      <p:pic>
        <p:nvPicPr>
          <p:cNvPr id="265" name="Obraz 264"/>
          <p:cNvPicPr/>
          <p:nvPr/>
        </p:nvPicPr>
        <p:blipFill>
          <a:blip r:embed="rId3" cstate="print"/>
          <a:stretch/>
        </p:blipFill>
        <p:spPr>
          <a:xfrm>
            <a:off x="180000" y="2548800"/>
            <a:ext cx="3606840" cy="3751200"/>
          </a:xfrm>
          <a:prstGeom prst="rect">
            <a:avLst/>
          </a:prstGeom>
          <a:ln>
            <a:noFill/>
          </a:ln>
        </p:spPr>
      </p:pic>
      <p:sp>
        <p:nvSpPr>
          <p:cNvPr id="5" name="Strzałka w lewo 4">
            <a:hlinkClick r:id="rId4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zycisk akcji: Strona główna 5">
            <a:hlinkClick r:id="rId5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extShape 1"/>
          <p:cNvSpPr txBox="1"/>
          <p:nvPr/>
        </p:nvSpPr>
        <p:spPr>
          <a:xfrm>
            <a:off x="519226" y="0"/>
            <a:ext cx="907164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Czyściec leśny -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Stachys</a:t>
            </a: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sylvatica</a:t>
            </a:r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</p:txBody>
      </p:sp>
      <p:pic>
        <p:nvPicPr>
          <p:cNvPr id="267" name="Obraz 266"/>
          <p:cNvPicPr/>
          <p:nvPr/>
        </p:nvPicPr>
        <p:blipFill>
          <a:blip r:embed="rId2" cstate="print"/>
          <a:stretch/>
        </p:blipFill>
        <p:spPr>
          <a:xfrm>
            <a:off x="5184328" y="1351080"/>
            <a:ext cx="4546390" cy="5937247"/>
          </a:xfrm>
          <a:prstGeom prst="rect">
            <a:avLst/>
          </a:prstGeom>
          <a:ln>
            <a:noFill/>
          </a:ln>
        </p:spPr>
      </p:pic>
      <p:pic>
        <p:nvPicPr>
          <p:cNvPr id="268" name="Obraz 267"/>
          <p:cNvPicPr/>
          <p:nvPr/>
        </p:nvPicPr>
        <p:blipFill>
          <a:blip r:embed="rId3" cstate="print"/>
          <a:stretch/>
        </p:blipFill>
        <p:spPr>
          <a:xfrm>
            <a:off x="215776" y="827509"/>
            <a:ext cx="3456384" cy="5616387"/>
          </a:xfrm>
          <a:prstGeom prst="rect">
            <a:avLst/>
          </a:prstGeom>
          <a:ln>
            <a:noFill/>
          </a:ln>
        </p:spPr>
      </p:pic>
      <p:sp>
        <p:nvSpPr>
          <p:cNvPr id="5" name="Strzałka w lewo 4">
            <a:hlinkClick r:id="rId4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zycisk akcji: Strona główna 5">
            <a:hlinkClick r:id="rId5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TextShape 1"/>
          <p:cNvSpPr txBox="1"/>
          <p:nvPr/>
        </p:nvSpPr>
        <p:spPr>
          <a:xfrm>
            <a:off x="468360" y="135720"/>
            <a:ext cx="907164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Kostrzewa olbrzymia -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Festuca</a:t>
            </a: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gigantea</a:t>
            </a:r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</p:txBody>
      </p:sp>
      <p:pic>
        <p:nvPicPr>
          <p:cNvPr id="270" name="Obraz 269"/>
          <p:cNvPicPr/>
          <p:nvPr/>
        </p:nvPicPr>
        <p:blipFill>
          <a:blip r:embed="rId2" cstate="print"/>
          <a:stretch/>
        </p:blipFill>
        <p:spPr>
          <a:xfrm>
            <a:off x="4320000" y="1620000"/>
            <a:ext cx="5400000" cy="5400000"/>
          </a:xfrm>
          <a:prstGeom prst="rect">
            <a:avLst/>
          </a:prstGeom>
          <a:ln>
            <a:noFill/>
          </a:ln>
        </p:spPr>
      </p:pic>
      <p:pic>
        <p:nvPicPr>
          <p:cNvPr id="271" name="Obraz 270"/>
          <p:cNvPicPr/>
          <p:nvPr/>
        </p:nvPicPr>
        <p:blipFill>
          <a:blip r:embed="rId3" cstate="print"/>
          <a:stretch/>
        </p:blipFill>
        <p:spPr>
          <a:xfrm>
            <a:off x="215776" y="1641631"/>
            <a:ext cx="3780360" cy="5220000"/>
          </a:xfrm>
          <a:prstGeom prst="rect">
            <a:avLst/>
          </a:prstGeom>
          <a:ln>
            <a:noFill/>
          </a:ln>
        </p:spPr>
      </p:pic>
      <p:sp>
        <p:nvSpPr>
          <p:cNvPr id="5" name="Strzałka w lewo 4">
            <a:hlinkClick r:id="rId4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zycisk akcji: Strona główna 5">
            <a:hlinkClick r:id="rId5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extShape 1"/>
          <p:cNvSpPr txBox="1"/>
          <p:nvPr/>
        </p:nvSpPr>
        <p:spPr>
          <a:xfrm>
            <a:off x="360000" y="-46440"/>
            <a:ext cx="921564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Pokrzywa zwyczajna -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Urtica</a:t>
            </a: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dioica</a:t>
            </a:r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</p:txBody>
      </p:sp>
      <p:pic>
        <p:nvPicPr>
          <p:cNvPr id="273" name="Obraz 272"/>
          <p:cNvPicPr/>
          <p:nvPr/>
        </p:nvPicPr>
        <p:blipFill>
          <a:blip r:embed="rId2" cstate="print"/>
          <a:stretch/>
        </p:blipFill>
        <p:spPr>
          <a:xfrm>
            <a:off x="5040000" y="1800000"/>
            <a:ext cx="4680000" cy="5400000"/>
          </a:xfrm>
          <a:prstGeom prst="rect">
            <a:avLst/>
          </a:prstGeom>
          <a:ln>
            <a:noFill/>
          </a:ln>
        </p:spPr>
      </p:pic>
      <p:pic>
        <p:nvPicPr>
          <p:cNvPr id="274" name="Obraz 273"/>
          <p:cNvPicPr/>
          <p:nvPr/>
        </p:nvPicPr>
        <p:blipFill>
          <a:blip r:embed="rId3" cstate="print"/>
          <a:stretch/>
        </p:blipFill>
        <p:spPr>
          <a:xfrm>
            <a:off x="331980" y="1448027"/>
            <a:ext cx="4349520" cy="5400000"/>
          </a:xfrm>
          <a:prstGeom prst="rect">
            <a:avLst/>
          </a:prstGeom>
          <a:ln>
            <a:noFill/>
          </a:ln>
        </p:spPr>
      </p:pic>
      <p:sp>
        <p:nvSpPr>
          <p:cNvPr id="5" name="Strzałka w lewo 4">
            <a:hlinkClick r:id="rId4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zycisk akcji: Strona główna 5">
            <a:hlinkClick r:id="rId5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extShape 1"/>
          <p:cNvSpPr txBox="1"/>
          <p:nvPr/>
        </p:nvSpPr>
        <p:spPr>
          <a:xfrm>
            <a:off x="1691940" y="20707"/>
            <a:ext cx="907164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Niecierpek pospolity -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Impatiens</a:t>
            </a: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noli-tangere</a:t>
            </a:r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</p:txBody>
      </p:sp>
      <p:pic>
        <p:nvPicPr>
          <p:cNvPr id="276" name="Obraz 275"/>
          <p:cNvPicPr/>
          <p:nvPr/>
        </p:nvPicPr>
        <p:blipFill>
          <a:blip r:embed="rId2" cstate="print"/>
          <a:stretch/>
        </p:blipFill>
        <p:spPr>
          <a:xfrm>
            <a:off x="4468320" y="1620000"/>
            <a:ext cx="5431680" cy="5760000"/>
          </a:xfrm>
          <a:prstGeom prst="rect">
            <a:avLst/>
          </a:prstGeom>
          <a:ln>
            <a:noFill/>
          </a:ln>
        </p:spPr>
      </p:pic>
      <p:pic>
        <p:nvPicPr>
          <p:cNvPr id="277" name="Obraz 276"/>
          <p:cNvPicPr/>
          <p:nvPr/>
        </p:nvPicPr>
        <p:blipFill>
          <a:blip r:embed="rId3" cstate="print"/>
          <a:stretch/>
        </p:blipFill>
        <p:spPr>
          <a:xfrm>
            <a:off x="504000" y="3621388"/>
            <a:ext cx="3420152" cy="3168115"/>
          </a:xfrm>
          <a:prstGeom prst="rect">
            <a:avLst/>
          </a:prstGeom>
          <a:ln>
            <a:noFill/>
          </a:ln>
        </p:spPr>
      </p:pic>
      <p:pic>
        <p:nvPicPr>
          <p:cNvPr id="278" name="Obraz 277"/>
          <p:cNvPicPr/>
          <p:nvPr/>
        </p:nvPicPr>
        <p:blipFill>
          <a:blip r:embed="rId4" cstate="print"/>
          <a:stretch/>
        </p:blipFill>
        <p:spPr>
          <a:xfrm>
            <a:off x="504856" y="539477"/>
            <a:ext cx="2233800" cy="2880000"/>
          </a:xfrm>
          <a:prstGeom prst="rect">
            <a:avLst/>
          </a:prstGeom>
          <a:ln>
            <a:noFill/>
          </a:ln>
        </p:spPr>
      </p:pic>
      <p:sp>
        <p:nvSpPr>
          <p:cNvPr id="6" name="Strzałka w lewo 5">
            <a:hlinkClick r:id="rId5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zycisk akcji: Strona główna 6">
            <a:hlinkClick r:id="rId6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504000" y="288000"/>
            <a:ext cx="9072000" cy="1248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</p:txBody>
      </p:sp>
      <p:sp>
        <p:nvSpPr>
          <p:cNvPr id="92" name="TextShape 2"/>
          <p:cNvSpPr txBox="1"/>
          <p:nvPr/>
        </p:nvSpPr>
        <p:spPr>
          <a:xfrm>
            <a:off x="504000" y="1823760"/>
            <a:ext cx="907200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2" action="ppaction://hlinksldjump"/>
              </a:rPr>
              <a:t>Ols 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3" action="ppaction://hlinksldjump"/>
              </a:rPr>
              <a:t>Ols </a:t>
            </a:r>
            <a:r>
              <a:rPr lang="pl-PL" sz="347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3" action="ppaction://hlinksldjump"/>
              </a:rPr>
              <a:t>jesionowy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</p:txBody>
      </p:sp>
      <p:sp>
        <p:nvSpPr>
          <p:cNvPr id="4" name="Przycisk akcji: Strona główna 3">
            <a:hlinkClick r:id="rId4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Shape 1"/>
          <p:cNvSpPr txBox="1"/>
          <p:nvPr/>
        </p:nvSpPr>
        <p:spPr>
          <a:xfrm>
            <a:off x="468360" y="-44280"/>
            <a:ext cx="907164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Wiązówka błotna -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Filipendula</a:t>
            </a: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ulmaria</a:t>
            </a:r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</p:txBody>
      </p:sp>
      <p:pic>
        <p:nvPicPr>
          <p:cNvPr id="280" name="Obraz 279"/>
          <p:cNvPicPr/>
          <p:nvPr/>
        </p:nvPicPr>
        <p:blipFill>
          <a:blip r:embed="rId2" cstate="print"/>
          <a:stretch/>
        </p:blipFill>
        <p:spPr>
          <a:xfrm>
            <a:off x="4074120" y="1475580"/>
            <a:ext cx="5732640" cy="5724419"/>
          </a:xfrm>
          <a:prstGeom prst="rect">
            <a:avLst/>
          </a:prstGeom>
          <a:ln>
            <a:noFill/>
          </a:ln>
        </p:spPr>
      </p:pic>
      <p:pic>
        <p:nvPicPr>
          <p:cNvPr id="281" name="Obraz 280"/>
          <p:cNvPicPr/>
          <p:nvPr/>
        </p:nvPicPr>
        <p:blipFill>
          <a:blip r:embed="rId3" cstate="print"/>
          <a:stretch/>
        </p:blipFill>
        <p:spPr>
          <a:xfrm>
            <a:off x="331728" y="4344360"/>
            <a:ext cx="3462280" cy="2531821"/>
          </a:xfrm>
          <a:prstGeom prst="rect">
            <a:avLst/>
          </a:prstGeom>
          <a:ln>
            <a:noFill/>
          </a:ln>
        </p:spPr>
      </p:pic>
      <p:pic>
        <p:nvPicPr>
          <p:cNvPr id="282" name="Obraz 281"/>
          <p:cNvPicPr/>
          <p:nvPr/>
        </p:nvPicPr>
        <p:blipFill>
          <a:blip r:embed="rId4" cstate="print"/>
          <a:stretch/>
        </p:blipFill>
        <p:spPr>
          <a:xfrm>
            <a:off x="179640" y="1475580"/>
            <a:ext cx="3600360" cy="2700000"/>
          </a:xfrm>
          <a:prstGeom prst="rect">
            <a:avLst/>
          </a:prstGeom>
          <a:ln>
            <a:noFill/>
          </a:ln>
        </p:spPr>
      </p:pic>
      <p:sp>
        <p:nvSpPr>
          <p:cNvPr id="6" name="Strzałka w lewo 5">
            <a:hlinkClick r:id="rId5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zycisk akcji: Strona główna 6">
            <a:hlinkClick r:id="rId6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extShape 1"/>
          <p:cNvSpPr txBox="1"/>
          <p:nvPr/>
        </p:nvSpPr>
        <p:spPr>
          <a:xfrm>
            <a:off x="2159992" y="14545"/>
            <a:ext cx="907164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Psianka słodkogórz -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Solanum</a:t>
            </a: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dulcamara</a:t>
            </a:r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</p:txBody>
      </p:sp>
      <p:pic>
        <p:nvPicPr>
          <p:cNvPr id="284" name="Obraz 283"/>
          <p:cNvPicPr/>
          <p:nvPr/>
        </p:nvPicPr>
        <p:blipFill>
          <a:blip r:embed="rId2" cstate="print"/>
          <a:stretch/>
        </p:blipFill>
        <p:spPr>
          <a:xfrm>
            <a:off x="4053600" y="1800000"/>
            <a:ext cx="5846400" cy="5580000"/>
          </a:xfrm>
          <a:prstGeom prst="rect">
            <a:avLst/>
          </a:prstGeom>
          <a:ln>
            <a:noFill/>
          </a:ln>
        </p:spPr>
      </p:pic>
      <p:pic>
        <p:nvPicPr>
          <p:cNvPr id="285" name="Obraz 284"/>
          <p:cNvPicPr/>
          <p:nvPr/>
        </p:nvPicPr>
        <p:blipFill>
          <a:blip r:embed="rId3" cstate="print"/>
          <a:stretch/>
        </p:blipFill>
        <p:spPr>
          <a:xfrm>
            <a:off x="289361" y="619490"/>
            <a:ext cx="3276000" cy="3131885"/>
          </a:xfrm>
          <a:prstGeom prst="rect">
            <a:avLst/>
          </a:prstGeom>
          <a:ln>
            <a:noFill/>
          </a:ln>
        </p:spPr>
      </p:pic>
      <p:pic>
        <p:nvPicPr>
          <p:cNvPr id="286" name="Obraz 285"/>
          <p:cNvPicPr/>
          <p:nvPr/>
        </p:nvPicPr>
        <p:blipFill>
          <a:blip r:embed="rId4" cstate="print"/>
          <a:stretch/>
        </p:blipFill>
        <p:spPr>
          <a:xfrm>
            <a:off x="127361" y="3937758"/>
            <a:ext cx="3600000" cy="2880000"/>
          </a:xfrm>
          <a:prstGeom prst="rect">
            <a:avLst/>
          </a:prstGeom>
          <a:ln>
            <a:noFill/>
          </a:ln>
        </p:spPr>
      </p:pic>
      <p:sp>
        <p:nvSpPr>
          <p:cNvPr id="8" name="Strzałka w lewo 7">
            <a:hlinkClick r:id="rId5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zycisk akcji: Strona główna 8">
            <a:hlinkClick r:id="rId6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extShape 1"/>
          <p:cNvSpPr txBox="1"/>
          <p:nvPr/>
        </p:nvSpPr>
        <p:spPr>
          <a:xfrm>
            <a:off x="504000" y="150985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Knieć błotna -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Caltha</a:t>
            </a: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palustris</a:t>
            </a: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 </a:t>
            </a:r>
          </a:p>
        </p:txBody>
      </p:sp>
      <p:pic>
        <p:nvPicPr>
          <p:cNvPr id="288" name="Obraz 287"/>
          <p:cNvPicPr/>
          <p:nvPr/>
        </p:nvPicPr>
        <p:blipFill>
          <a:blip r:embed="rId3" cstate="print"/>
          <a:srcRect l="6662" r="13342"/>
          <a:stretch/>
        </p:blipFill>
        <p:spPr>
          <a:xfrm>
            <a:off x="180360" y="1080000"/>
            <a:ext cx="2339640" cy="2338920"/>
          </a:xfrm>
          <a:prstGeom prst="rect">
            <a:avLst/>
          </a:prstGeom>
          <a:ln>
            <a:noFill/>
          </a:ln>
        </p:spPr>
      </p:pic>
      <p:pic>
        <p:nvPicPr>
          <p:cNvPr id="289" name="Obraz 288"/>
          <p:cNvPicPr/>
          <p:nvPr/>
        </p:nvPicPr>
        <p:blipFill>
          <a:blip r:embed="rId4" cstate="print"/>
          <a:stretch/>
        </p:blipFill>
        <p:spPr>
          <a:xfrm>
            <a:off x="2700020" y="1475580"/>
            <a:ext cx="7199980" cy="5724419"/>
          </a:xfrm>
          <a:prstGeom prst="rect">
            <a:avLst/>
          </a:prstGeom>
          <a:ln>
            <a:noFill/>
          </a:ln>
        </p:spPr>
      </p:pic>
      <p:pic>
        <p:nvPicPr>
          <p:cNvPr id="290" name="Obraz 289"/>
          <p:cNvPicPr/>
          <p:nvPr/>
        </p:nvPicPr>
        <p:blipFill>
          <a:blip r:embed="rId5" cstate="print"/>
          <a:stretch/>
        </p:blipFill>
        <p:spPr>
          <a:xfrm>
            <a:off x="166142" y="3716855"/>
            <a:ext cx="2340000" cy="2235600"/>
          </a:xfrm>
          <a:prstGeom prst="rect">
            <a:avLst/>
          </a:prstGeom>
          <a:ln>
            <a:noFill/>
          </a:ln>
        </p:spPr>
      </p:pic>
      <p:sp>
        <p:nvSpPr>
          <p:cNvPr id="8" name="Strzałka w lewo 7">
            <a:hlinkClick r:id="rId6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zycisk akcji: Strona główna 8">
            <a:hlinkClick r:id="rId7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extShape 1"/>
          <p:cNvSpPr txBox="1"/>
          <p:nvPr/>
        </p:nvSpPr>
        <p:spPr>
          <a:xfrm>
            <a:off x="1007864" y="85532"/>
            <a:ext cx="907164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Chmiel zwyczajny -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Humulus</a:t>
            </a: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lupulus</a:t>
            </a:r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</p:txBody>
      </p:sp>
      <p:pic>
        <p:nvPicPr>
          <p:cNvPr id="292" name="Obraz 291"/>
          <p:cNvPicPr/>
          <p:nvPr/>
        </p:nvPicPr>
        <p:blipFill>
          <a:blip r:embed="rId2" cstate="print"/>
          <a:stretch/>
        </p:blipFill>
        <p:spPr>
          <a:xfrm>
            <a:off x="166694" y="1069716"/>
            <a:ext cx="4140000" cy="3240000"/>
          </a:xfrm>
          <a:prstGeom prst="rect">
            <a:avLst/>
          </a:prstGeom>
          <a:ln>
            <a:noFill/>
          </a:ln>
        </p:spPr>
      </p:pic>
      <p:pic>
        <p:nvPicPr>
          <p:cNvPr id="293" name="Obraz 292"/>
          <p:cNvPicPr/>
          <p:nvPr/>
        </p:nvPicPr>
        <p:blipFill>
          <a:blip r:embed="rId3" cstate="print"/>
          <a:stretch/>
        </p:blipFill>
        <p:spPr>
          <a:xfrm>
            <a:off x="4500020" y="1440000"/>
            <a:ext cx="5399980" cy="5760000"/>
          </a:xfrm>
          <a:prstGeom prst="rect">
            <a:avLst/>
          </a:prstGeom>
          <a:ln>
            <a:noFill/>
          </a:ln>
        </p:spPr>
      </p:pic>
      <p:pic>
        <p:nvPicPr>
          <p:cNvPr id="294" name="Obraz 293"/>
          <p:cNvPicPr/>
          <p:nvPr/>
        </p:nvPicPr>
        <p:blipFill>
          <a:blip r:embed="rId4" cstate="print"/>
          <a:stretch/>
        </p:blipFill>
        <p:spPr>
          <a:xfrm>
            <a:off x="180516" y="4501985"/>
            <a:ext cx="4140000" cy="2297160"/>
          </a:xfrm>
          <a:prstGeom prst="rect">
            <a:avLst/>
          </a:prstGeom>
          <a:ln>
            <a:noFill/>
          </a:ln>
        </p:spPr>
      </p:pic>
      <p:sp>
        <p:nvSpPr>
          <p:cNvPr id="6" name="Strzałka w lewo 5">
            <a:hlinkClick r:id="rId5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zycisk akcji: Strona główna 6">
            <a:hlinkClick r:id="rId6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extShape 1"/>
          <p:cNvSpPr txBox="1"/>
          <p:nvPr/>
        </p:nvSpPr>
        <p:spPr>
          <a:xfrm>
            <a:off x="540000" y="-44280"/>
            <a:ext cx="907164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Kozłek lekarski -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Valeriana</a:t>
            </a: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officinalis</a:t>
            </a:r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</p:txBody>
      </p:sp>
      <p:pic>
        <p:nvPicPr>
          <p:cNvPr id="296" name="Obraz 295"/>
          <p:cNvPicPr/>
          <p:nvPr/>
        </p:nvPicPr>
        <p:blipFill>
          <a:blip r:embed="rId2" cstate="print"/>
          <a:stretch/>
        </p:blipFill>
        <p:spPr>
          <a:xfrm>
            <a:off x="3953900" y="1547588"/>
            <a:ext cx="5932060" cy="5694531"/>
          </a:xfrm>
          <a:prstGeom prst="rect">
            <a:avLst/>
          </a:prstGeom>
          <a:ln>
            <a:noFill/>
          </a:ln>
        </p:spPr>
      </p:pic>
      <p:pic>
        <p:nvPicPr>
          <p:cNvPr id="297" name="Obraz 296"/>
          <p:cNvPicPr/>
          <p:nvPr/>
        </p:nvPicPr>
        <p:blipFill>
          <a:blip r:embed="rId3" cstate="print"/>
          <a:stretch/>
        </p:blipFill>
        <p:spPr>
          <a:xfrm>
            <a:off x="278280" y="4272120"/>
            <a:ext cx="3501720" cy="2567880"/>
          </a:xfrm>
          <a:prstGeom prst="rect">
            <a:avLst/>
          </a:prstGeom>
          <a:ln>
            <a:noFill/>
          </a:ln>
        </p:spPr>
      </p:pic>
      <p:pic>
        <p:nvPicPr>
          <p:cNvPr id="298" name="Obraz 297"/>
          <p:cNvPicPr/>
          <p:nvPr/>
        </p:nvPicPr>
        <p:blipFill>
          <a:blip r:embed="rId4" cstate="print"/>
          <a:stretch/>
        </p:blipFill>
        <p:spPr>
          <a:xfrm>
            <a:off x="180000" y="1620000"/>
            <a:ext cx="3593880" cy="2395800"/>
          </a:xfrm>
          <a:prstGeom prst="rect">
            <a:avLst/>
          </a:prstGeom>
          <a:ln>
            <a:noFill/>
          </a:ln>
        </p:spPr>
      </p:pic>
      <p:sp>
        <p:nvSpPr>
          <p:cNvPr id="6" name="Strzałka w lewo 5">
            <a:hlinkClick r:id="rId5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zycisk akcji: Strona główna 6">
            <a:hlinkClick r:id="rId6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extShape 1"/>
          <p:cNvSpPr txBox="1"/>
          <p:nvPr/>
        </p:nvSpPr>
        <p:spPr>
          <a:xfrm>
            <a:off x="468360" y="133560"/>
            <a:ext cx="907164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Śledziennica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skrętolistna</a:t>
            </a: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 -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Chrysosplenium</a:t>
            </a: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alternifolium</a:t>
            </a:r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</p:txBody>
      </p:sp>
      <p:pic>
        <p:nvPicPr>
          <p:cNvPr id="300" name="Obraz 299"/>
          <p:cNvPicPr/>
          <p:nvPr/>
        </p:nvPicPr>
        <p:blipFill>
          <a:blip r:embed="rId2" cstate="print"/>
          <a:stretch/>
        </p:blipFill>
        <p:spPr>
          <a:xfrm>
            <a:off x="287784" y="1800000"/>
            <a:ext cx="4392216" cy="5004173"/>
          </a:xfrm>
          <a:prstGeom prst="rect">
            <a:avLst/>
          </a:prstGeom>
          <a:ln>
            <a:noFill/>
          </a:ln>
        </p:spPr>
      </p:pic>
      <p:pic>
        <p:nvPicPr>
          <p:cNvPr id="301" name="Obraz 300"/>
          <p:cNvPicPr/>
          <p:nvPr/>
        </p:nvPicPr>
        <p:blipFill>
          <a:blip r:embed="rId3" cstate="print"/>
          <a:stretch/>
        </p:blipFill>
        <p:spPr>
          <a:xfrm>
            <a:off x="4860000" y="1800000"/>
            <a:ext cx="5040000" cy="5400000"/>
          </a:xfrm>
          <a:prstGeom prst="rect">
            <a:avLst/>
          </a:prstGeom>
          <a:ln>
            <a:noFill/>
          </a:ln>
        </p:spPr>
      </p:pic>
      <p:sp>
        <p:nvSpPr>
          <p:cNvPr id="5" name="Strzałka w lewo 4">
            <a:hlinkClick r:id="rId4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zycisk akcji: Strona główna 5">
            <a:hlinkClick r:id="rId5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extShape 1"/>
          <p:cNvSpPr txBox="1"/>
          <p:nvPr/>
        </p:nvSpPr>
        <p:spPr>
          <a:xfrm>
            <a:off x="504000" y="257040"/>
            <a:ext cx="907164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Podagrycznik pospolity -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Aegopodium</a:t>
            </a: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podagraria</a:t>
            </a: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 </a:t>
            </a:r>
          </a:p>
        </p:txBody>
      </p:sp>
      <p:pic>
        <p:nvPicPr>
          <p:cNvPr id="303" name="Obraz 302"/>
          <p:cNvPicPr/>
          <p:nvPr/>
        </p:nvPicPr>
        <p:blipFill>
          <a:blip r:embed="rId2" cstate="print"/>
          <a:stretch/>
        </p:blipFill>
        <p:spPr>
          <a:xfrm>
            <a:off x="4500000" y="1980000"/>
            <a:ext cx="5400000" cy="5400000"/>
          </a:xfrm>
          <a:prstGeom prst="rect">
            <a:avLst/>
          </a:prstGeom>
          <a:ln>
            <a:noFill/>
          </a:ln>
        </p:spPr>
      </p:pic>
      <p:pic>
        <p:nvPicPr>
          <p:cNvPr id="304" name="Obraz 303"/>
          <p:cNvPicPr/>
          <p:nvPr/>
        </p:nvPicPr>
        <p:blipFill>
          <a:blip r:embed="rId3" cstate="print"/>
          <a:stretch/>
        </p:blipFill>
        <p:spPr>
          <a:xfrm>
            <a:off x="180000" y="2340000"/>
            <a:ext cx="3989520" cy="4349520"/>
          </a:xfrm>
          <a:prstGeom prst="rect">
            <a:avLst/>
          </a:prstGeom>
          <a:ln>
            <a:noFill/>
          </a:ln>
        </p:spPr>
      </p:pic>
      <p:sp>
        <p:nvSpPr>
          <p:cNvPr id="5" name="Strzałka w lewo 4">
            <a:hlinkClick r:id="rId4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zycisk akcji: Strona główna 5">
            <a:hlinkClick r:id="rId5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extShape 1"/>
          <p:cNvSpPr txBox="1"/>
          <p:nvPr/>
        </p:nvSpPr>
        <p:spPr>
          <a:xfrm>
            <a:off x="1439912" y="26593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Turzyca zwisła -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Carex</a:t>
            </a: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pendula</a:t>
            </a:r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</p:txBody>
      </p:sp>
      <p:pic>
        <p:nvPicPr>
          <p:cNvPr id="306" name="Obraz 305"/>
          <p:cNvPicPr/>
          <p:nvPr/>
        </p:nvPicPr>
        <p:blipFill>
          <a:blip r:embed="rId2" cstate="print"/>
          <a:stretch/>
        </p:blipFill>
        <p:spPr>
          <a:xfrm>
            <a:off x="287784" y="755501"/>
            <a:ext cx="3828240" cy="6120000"/>
          </a:xfrm>
          <a:prstGeom prst="rect">
            <a:avLst/>
          </a:prstGeom>
          <a:ln>
            <a:noFill/>
          </a:ln>
        </p:spPr>
      </p:pic>
      <p:pic>
        <p:nvPicPr>
          <p:cNvPr id="307" name="Obraz 306"/>
          <p:cNvPicPr/>
          <p:nvPr/>
        </p:nvPicPr>
        <p:blipFill>
          <a:blip r:embed="rId3" cstate="print"/>
          <a:stretch/>
        </p:blipFill>
        <p:spPr>
          <a:xfrm>
            <a:off x="4332240" y="1475580"/>
            <a:ext cx="5567760" cy="5904419"/>
          </a:xfrm>
          <a:prstGeom prst="rect">
            <a:avLst/>
          </a:prstGeom>
          <a:ln>
            <a:noFill/>
          </a:ln>
        </p:spPr>
      </p:pic>
      <p:sp>
        <p:nvSpPr>
          <p:cNvPr id="5" name="Strzałka w lewo 4">
            <a:hlinkClick r:id="rId4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zycisk akcji: Strona główna 5">
            <a:hlinkClick r:id="rId5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TextShape 1"/>
          <p:cNvSpPr txBox="1"/>
          <p:nvPr/>
        </p:nvSpPr>
        <p:spPr>
          <a:xfrm>
            <a:off x="513325" y="-445"/>
            <a:ext cx="9071640" cy="13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Ziarnopłon wiosenny -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Ficaria</a:t>
            </a:r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 </a:t>
            </a:r>
            <a:r>
              <a:rPr lang="pl-PL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verna</a:t>
            </a:r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</p:txBody>
      </p:sp>
      <p:pic>
        <p:nvPicPr>
          <p:cNvPr id="309" name="Obraz 308"/>
          <p:cNvPicPr/>
          <p:nvPr/>
        </p:nvPicPr>
        <p:blipFill>
          <a:blip r:embed="rId2" cstate="print"/>
          <a:stretch/>
        </p:blipFill>
        <p:spPr>
          <a:xfrm>
            <a:off x="287784" y="1403573"/>
            <a:ext cx="4320480" cy="5401115"/>
          </a:xfrm>
          <a:prstGeom prst="rect">
            <a:avLst/>
          </a:prstGeom>
          <a:ln>
            <a:noFill/>
          </a:ln>
        </p:spPr>
      </p:pic>
      <p:pic>
        <p:nvPicPr>
          <p:cNvPr id="310" name="Obraz 309"/>
          <p:cNvPicPr/>
          <p:nvPr/>
        </p:nvPicPr>
        <p:blipFill>
          <a:blip r:embed="rId3" cstate="print"/>
          <a:stretch/>
        </p:blipFill>
        <p:spPr>
          <a:xfrm>
            <a:off x="4860000" y="1620000"/>
            <a:ext cx="5040000" cy="5580000"/>
          </a:xfrm>
          <a:prstGeom prst="rect">
            <a:avLst/>
          </a:prstGeom>
          <a:ln>
            <a:noFill/>
          </a:ln>
        </p:spPr>
      </p:pic>
      <p:sp>
        <p:nvSpPr>
          <p:cNvPr id="5" name="Strzałka w lewo 4">
            <a:hlinkClick r:id="rId4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zycisk akcji: Strona główna 5">
            <a:hlinkClick r:id="rId5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504000" y="288000"/>
            <a:ext cx="9072000" cy="1248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pl-PL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504000" y="1823760"/>
            <a:ext cx="907200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2" action="ppaction://hlinksldjump"/>
              </a:rPr>
              <a:t>Las łęgowy 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</p:txBody>
      </p:sp>
      <p:sp>
        <p:nvSpPr>
          <p:cNvPr id="4" name="Przycisk akcji: Strona główna 3">
            <a:hlinkClick r:id="rId3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Shape 1"/>
          <p:cNvSpPr txBox="1"/>
          <p:nvPr/>
        </p:nvSpPr>
        <p:spPr>
          <a:xfrm>
            <a:off x="504000" y="288000"/>
            <a:ext cx="9072000" cy="1248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l-PL" sz="475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</a:rPr>
              <a:t>Bór suchy : </a:t>
            </a:r>
          </a:p>
        </p:txBody>
      </p:sp>
      <p:sp>
        <p:nvSpPr>
          <p:cNvPr id="96" name="TextShape 2"/>
          <p:cNvSpPr txBox="1"/>
          <p:nvPr/>
        </p:nvSpPr>
        <p:spPr>
          <a:xfrm>
            <a:off x="504000" y="1769040"/>
            <a:ext cx="9071640" cy="438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2" action="ppaction://hlinksldjump"/>
              </a:rPr>
              <a:t>Widłoząb miotlasty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2" action="ppaction://hlinksldjump"/>
              </a:rPr>
              <a:t>Dicranum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2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2" action="ppaction://hlinksldjump"/>
              </a:rPr>
              <a:t>scoparium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3" action="ppaction://hlinksldjump"/>
              </a:rPr>
              <a:t>Wrzos pospolity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3" action="ppaction://hlinksldjump"/>
              </a:rPr>
              <a:t>Calluna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3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3" action="ppaction://hlinksldjump"/>
              </a:rPr>
              <a:t>vulgaris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3" action="ppaction://hlinksldjump"/>
              </a:rPr>
              <a:t> 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4" action="ppaction://hlinksldjump"/>
              </a:rPr>
              <a:t>Kostrzewa owcza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4" action="ppaction://hlinksldjump"/>
              </a:rPr>
              <a:t>Festuca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4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4" action="ppaction://hlinksldjump"/>
              </a:rPr>
              <a:t>ovina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5" action="ppaction://hlinksldjump"/>
              </a:rPr>
              <a:t>Płucnica islandzka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5" action="ppaction://hlinksldjump"/>
              </a:rPr>
              <a:t>Cetraria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5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5" action="ppaction://hlinksldjump"/>
              </a:rPr>
              <a:t>islandica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6" action="ppaction://hlinksldjump"/>
              </a:rPr>
              <a:t>Szczotlicha siwa -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6" action="ppaction://hlinksldjump"/>
              </a:rPr>
              <a:t>Corynephorus</a:t>
            </a:r>
            <a:r>
              <a:rPr lang="pl-PL" sz="347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6" action="ppaction://hlinksldjump"/>
              </a:rPr>
              <a:t> </a:t>
            </a:r>
            <a:r>
              <a:rPr lang="pl-PL" sz="347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man Old Style" pitchFamily="18" charset="0"/>
                <a:hlinkClick r:id="rId6" action="ppaction://hlinksldjump"/>
              </a:rPr>
              <a:t>canescens</a:t>
            </a:r>
            <a:endParaRPr lang="pl-PL" sz="34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ookman Old Style" pitchFamily="18" charset="0"/>
            </a:endParaRPr>
          </a:p>
        </p:txBody>
      </p:sp>
      <p:sp>
        <p:nvSpPr>
          <p:cNvPr id="4" name="Strzałka w lewo 3">
            <a:hlinkClick r:id="rId7" action="ppaction://hlinksldjump"/>
          </p:cNvPr>
          <p:cNvSpPr/>
          <p:nvPr/>
        </p:nvSpPr>
        <p:spPr>
          <a:xfrm>
            <a:off x="504000" y="6991415"/>
            <a:ext cx="503864" cy="360040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zycisk akcji: Strona główna 4">
            <a:hlinkClick r:id="rId8" action="ppaction://hlinksldjump" highlightClick="1"/>
          </p:cNvPr>
          <p:cNvSpPr/>
          <p:nvPr/>
        </p:nvSpPr>
        <p:spPr>
          <a:xfrm>
            <a:off x="1187884" y="6991415"/>
            <a:ext cx="504056" cy="3600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Niestandardowy 1">
      <a:majorFont>
        <a:latin typeface="Bookman Old Style"/>
        <a:ea typeface="DejaVu Sans"/>
        <a:cs typeface="DejaVu Sans"/>
      </a:majorFont>
      <a:minorFont>
        <a:latin typeface="Bookman Old Style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Niestandardowy 1">
      <a:majorFont>
        <a:latin typeface="Bookman Old Style"/>
        <a:ea typeface="DejaVu Sans"/>
        <a:cs typeface="DejaVu Sans"/>
      </a:majorFont>
      <a:minorFont>
        <a:latin typeface="Bookman Old Style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</TotalTime>
  <Words>652</Words>
  <Application>Microsoft Office PowerPoint</Application>
  <PresentationFormat>Niestandardowy</PresentationFormat>
  <Paragraphs>148</Paragraphs>
  <Slides>78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2</vt:i4>
      </vt:variant>
      <vt:variant>
        <vt:lpstr>Tytuły slajdów</vt:lpstr>
      </vt:variant>
      <vt:variant>
        <vt:i4>78</vt:i4>
      </vt:variant>
    </vt:vector>
  </HeadingPairs>
  <TitlesOfParts>
    <vt:vector size="80" baseType="lpstr">
      <vt:lpstr>Office Theme</vt:lpstr>
      <vt:lpstr>Office Theme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  <vt:lpstr>Slajd 61</vt:lpstr>
      <vt:lpstr>Slajd 62</vt:lpstr>
      <vt:lpstr>Slajd 63</vt:lpstr>
      <vt:lpstr>Slajd 64</vt:lpstr>
      <vt:lpstr>Slajd 65</vt:lpstr>
      <vt:lpstr>Slajd 66</vt:lpstr>
      <vt:lpstr>Slajd 67</vt:lpstr>
      <vt:lpstr>Slajd 68</vt:lpstr>
      <vt:lpstr>Slajd 69</vt:lpstr>
      <vt:lpstr>Slajd 70</vt:lpstr>
      <vt:lpstr>Slajd 71</vt:lpstr>
      <vt:lpstr>Slajd 72</vt:lpstr>
      <vt:lpstr>Slajd 73</vt:lpstr>
      <vt:lpstr>Slajd 74</vt:lpstr>
      <vt:lpstr>Slajd 75</vt:lpstr>
      <vt:lpstr>Slajd 76</vt:lpstr>
      <vt:lpstr>Slajd 77</vt:lpstr>
      <vt:lpstr>Slajd 78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subject/>
  <dc:creator/>
  <dc:description/>
  <cp:lastModifiedBy>lenovo</cp:lastModifiedBy>
  <cp:revision>32</cp:revision>
  <dcterms:created xsi:type="dcterms:W3CDTF">2009-04-16T11:32:32Z</dcterms:created>
  <dcterms:modified xsi:type="dcterms:W3CDTF">2020-03-17T16:28:21Z</dcterms:modified>
  <dc:language>pl-PL</dc:language>
</cp:coreProperties>
</file>