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Materiały do przedmiotu </a:t>
            </a:r>
            <a:br>
              <a:rPr lang="pl-PL" sz="3200" dirty="0" smtClean="0"/>
            </a:br>
            <a:r>
              <a:rPr lang="pl-PL" sz="3200" dirty="0" smtClean="0"/>
              <a:t>„Prace w obiektach architektury krajobrazu „ </a:t>
            </a:r>
            <a:endParaRPr lang="pl-PL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loczani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357166"/>
            <a:ext cx="4339698" cy="53391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loczani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85728"/>
            <a:ext cx="7274705" cy="522130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loczani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00042"/>
            <a:ext cx="7293987" cy="507843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loczani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52"/>
            <a:ext cx="7716769" cy="536418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loczani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14290"/>
            <a:ext cx="7915942" cy="550705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loczani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52"/>
            <a:ext cx="8032034" cy="550705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loczani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7499003" cy="52278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loczani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8373875" cy="564993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loczani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52"/>
            <a:ext cx="7801688" cy="529274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</Words>
  <PresentationFormat>Pokaz na ekranie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Hol</vt:lpstr>
      <vt:lpstr>Materiały do przedmiotu  „Prace w obiektach architektury krajobrazu „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Materiały do przedmiotu  „Prace w obiektach architektury krajobrazu „ </dc:title>
  <dc:creator>Lenovo 320</dc:creator>
  <cp:lastModifiedBy>Użytkownik systemu Windows</cp:lastModifiedBy>
  <cp:revision>1</cp:revision>
  <dcterms:created xsi:type="dcterms:W3CDTF">2020-03-19T11:51:43Z</dcterms:created>
  <dcterms:modified xsi:type="dcterms:W3CDTF">2020-03-19T12:08:26Z</dcterms:modified>
</cp:coreProperties>
</file>