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56" r:id="rId3"/>
    <p:sldId id="294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5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5" r:id="rId30"/>
    <p:sldId id="286" r:id="rId31"/>
    <p:sldId id="292" r:id="rId32"/>
    <p:sldId id="293" r:id="rId33"/>
    <p:sldId id="287" r:id="rId34"/>
    <p:sldId id="289" r:id="rId35"/>
    <p:sldId id="291" r:id="rId36"/>
    <p:sldId id="290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1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B4414-65CA-4096-9F87-2A9C4B8DE3BF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EC509-A48F-40F5-A47D-94673D4D511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EC509-A48F-40F5-A47D-94673D4D511F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6973307-C9AA-4E21-AD33-29D96A2C6525}" type="datetimeFigureOut">
              <a:rPr lang="pl-PL" smtClean="0"/>
              <a:pPr/>
              <a:t>2020-06-27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602F6F9-25E9-4DE2-82ED-E0A97406CC7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lgorzata%20Kruz\Downloads\155-front-music.pl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Zespół Szkół Centrum Kształcenia Zawodowego imienia Wincentego Witosa w </a:t>
            </a:r>
            <a:r>
              <a:rPr lang="pl-P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Bujnach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szkola szki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9" y="836712"/>
            <a:ext cx="7545238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155-front-music.p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były imprezki klasowe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Symbol zastępczy zawartości 4" descr="DSC0145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14350" y="1250354"/>
            <a:ext cx="3932238" cy="294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 descr="DSC0149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4008" y="2132856"/>
            <a:ext cx="3930650" cy="294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grupowo lub parami</a:t>
            </a:r>
            <a:endParaRPr lang="pl-PL" dirty="0"/>
          </a:p>
        </p:txBody>
      </p:sp>
      <p:pic>
        <p:nvPicPr>
          <p:cNvPr id="8" name="Symbol zastępczy zawartości 7" descr="DSC0148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06205" y="530225"/>
            <a:ext cx="3348527" cy="438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 descr="dzien-pieczonego-ziemniaka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56150" y="548680"/>
            <a:ext cx="3930650" cy="424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oficjalne i mniej oficjalne wystąpienia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DSC015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3932238" cy="294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6" descr="DSC014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628800"/>
            <a:ext cx="3930650" cy="294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były wydarzenia sportowe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na_sportowo_siatkowka1-300x2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476672"/>
            <a:ext cx="3960440" cy="269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 descr="siatka-300x1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3356992"/>
            <a:ext cx="388843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na_sportowo_siatkowka2-300x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556792"/>
            <a:ext cx="36004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trochę turystyki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rajd_narciarski4-275x3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70781" y="1296194"/>
            <a:ext cx="3401219" cy="400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 descr="zlot_zakopane5-300x2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3672407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konferencje i olimpiady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irz2-300x17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268760"/>
            <a:ext cx="3744415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 descr="turniej_klas_policyjnych-300x24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4048" y="1268760"/>
            <a:ext cx="3456383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dużo dobrej zabawy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Symbol zastępczy zawartości 7" descr="otrzesiny_internat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564934"/>
            <a:ext cx="4129658" cy="373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 descr="paintball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476672"/>
            <a:ext cx="4362698" cy="298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42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pod okiem </a:t>
            </a:r>
            <a:r>
              <a:rPr lang="pl-P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Sylwana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Symbol zastępczy zawartości 6" descr="72045297_2424237147831194_492659548588133580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530225"/>
            <a:ext cx="4464495" cy="4482951"/>
          </a:xfrm>
        </p:spPr>
      </p:pic>
    </p:spTree>
  </p:cSld>
  <p:clrMapOvr>
    <a:masterClrMapping/>
  </p:clrMapOvr>
  <p:transition advTm="5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służb mundurowych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sprawni_jak_zolnierze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6530" y="530225"/>
            <a:ext cx="7556977" cy="4626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6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tych najważniejszych 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DSC015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3258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ymbol zastępczy zawartości 7" descr="DSC015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32581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3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pl-PL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Rok szkolny 2019/2020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V="1">
            <a:off x="722376" y="3685032"/>
            <a:ext cx="7772400" cy="1616176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Nareszcie dobiegł końca…</a:t>
            </a:r>
          </a:p>
          <a:p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Trochę się w tym czasie działo…</a:t>
            </a:r>
          </a:p>
          <a:p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Zobaczcie sami!</a:t>
            </a:r>
          </a:p>
          <a:p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2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zaglądaliśmy w przyszłość i 			kultywowaliśmy tradycję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andrzejki_szkola2-300x2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53381"/>
            <a:ext cx="3672408" cy="307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 descr="studniówka_202009-300x2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836712"/>
            <a:ext cx="424847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uczeń przebrany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IMG_20200225_1134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354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 descr="IMG_20200225_1154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361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nie był zapytany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IMG_20200225_121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530225"/>
            <a:ext cx="3816424" cy="455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byliśmy na plakacie…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DSC014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03136" y="530225"/>
            <a:ext cx="5583766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radiowozie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DSC01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6" y="530225"/>
            <a:ext cx="5583766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 pasie startowym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DSC01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6" y="530224"/>
            <a:ext cx="5865208" cy="455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 placu bojowym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Symbol zastępczy zawartości 5" descr="DSC01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6" y="530224"/>
            <a:ext cx="6081232" cy="462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869160"/>
            <a:ext cx="8183880" cy="1051560"/>
          </a:xfrm>
        </p:spPr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na łonie przyrody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P1000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działaliśmy charytatywnie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IMG_20191129_111245_BURST001_CO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548681"/>
            <a:ext cx="43924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75027769_2462492940672281_81849257043374899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92696"/>
            <a:ext cx="3551287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</a:t>
            </a:r>
            <a:r>
              <a:rPr lang="pl-PL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artystycznie</a:t>
            </a:r>
            <a:endParaRPr lang="pl-PL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wigilia_szkol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3238" y="793064"/>
            <a:ext cx="8183562" cy="422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48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pl-PL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To, co nam się udało zrealizować wymienimy poniżej…</a:t>
            </a:r>
            <a:endParaRPr lang="pl-PL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33302 L -2.5E-6 1.970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potem przyszło to „coś”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5ef3252d3d9c5_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150" y="530225"/>
            <a:ext cx="6281738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2376" y="476672"/>
            <a:ext cx="7772400" cy="936104"/>
          </a:xfrm>
        </p:spPr>
        <p:txBody>
          <a:bodyPr>
            <a:normAutofit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efekt tego był taki   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e-learning-andrzej-peszek-110procent-magazyn-rekruter-covid19-out-of-work-1024x5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8424936" cy="4536504"/>
          </a:xfrm>
          <a:prstGeom prst="rect">
            <a:avLst/>
          </a:prstGeom>
        </p:spPr>
      </p:pic>
    </p:spTree>
  </p:cSld>
  <p:clrMapOvr>
    <a:masterClrMapping/>
  </p:clrMapOvr>
  <p:transition advTm="5579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2376" y="620688"/>
            <a:ext cx="7772400" cy="1368152"/>
          </a:xfrm>
        </p:spPr>
        <p:txBody>
          <a:bodyPr>
            <a:normAutofit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taki…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obrazu 5" descr="mem5a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2564904"/>
            <a:ext cx="6381750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6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Teraz czekamy, co przyniesie nam nowy rok szkolny – 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</a:t>
            </a:r>
            <a:r>
              <a:rPr lang="pl-PL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magiczny</a:t>
            </a: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2020/2021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mem-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692696"/>
            <a:ext cx="511256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6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02920" y="2132856"/>
            <a:ext cx="8183880" cy="390218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Droga Dyrekcjo, Nauczyciele, Pracownicy Administracji i Obsługi, Koleżanki i Koledzy!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Dziś przyszło nam w nietypowy sposób ze względu na pandemię zakończyć rok szkolny 2019/2020. 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17045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620688"/>
            <a:ext cx="8183880" cy="5416462"/>
          </a:xfrm>
        </p:spPr>
        <p:txBody>
          <a:bodyPr>
            <a:normAutofit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Pragniemy podziękować Dyrekcji, wszystkim nauczycielom, pracownikom administracji i obsługi oraz rodzicom za życzliwość,  wsparcie i mobilizację do nauki w ciągu  roku szkolnego.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Przed nami </a:t>
            </a:r>
            <a:r>
              <a:rPr lang="pl-PL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wakacje</a:t>
            </a: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oby były gorące, zdrowe i bezpieczne.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3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612068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Odpoczywajmy, zbierajmy siły na następny rok. Pamiętajmy o tym, że po wakacjach przyjdą nowi koledzy, dla których mamy szansę stać się </a:t>
            </a:r>
            <a:r>
              <a:rPr lang="pl-PL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autorytetem</a:t>
            </a: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Życzymy wszystkim bezpiecznych i zdrowych wakacji!!!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zobaczenia w nowym roku szkolnym.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</a:t>
            </a: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Samorząd Uczniowski 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</a:br>
            <a:endParaRPr lang="pl-PL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ransition advTm="15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530225"/>
            <a:ext cx="8496944" cy="577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podpisaliśmy porozumienie 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 BOT w Łodzi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DSC014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 descr="DSC014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4355976" y="4221088"/>
            <a:ext cx="4392488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ślubowaliśmy</a:t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15.11.2019 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Symbol zastępczy zawartości 14" descr="DSC014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93223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ymbol zastępczy zawartości 15" descr="DSC014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548680"/>
            <a:ext cx="410445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dostaliśmy samolot z 32 Bazy Lotnictwa Taktycznego w Łasku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DSC015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6" y="530225"/>
            <a:ext cx="5583766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62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pierwszoklasiści z wychowawcami i Dyrekcją posadzili drzewo…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Symbol zastępczy zawartości 3" descr="DSC015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556792"/>
            <a:ext cx="393223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DSC015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052736"/>
            <a:ext cx="3930650" cy="3146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51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dąb też zaliczył ten rok szkolny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Symbol zastępczy zawartości 3" descr="DSC015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354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ymbol zastępczy zawartości 8" descr="unname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856912"/>
            <a:ext cx="3930650" cy="373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43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2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2097</TotalTime>
  <Words>185</Words>
  <Application>Microsoft Office PowerPoint</Application>
  <PresentationFormat>Pokaz na ekranie (4:3)</PresentationFormat>
  <Paragraphs>40</Paragraphs>
  <Slides>36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Aspekt</vt:lpstr>
      <vt:lpstr>Zespół Szkół Centrum Kształcenia Zawodowego imienia Wincentego Witosa w Bujnach</vt:lpstr>
      <vt:lpstr>Rok szkolny 2019/2020</vt:lpstr>
      <vt:lpstr>Slajd 3</vt:lpstr>
      <vt:lpstr>Slajd 4</vt:lpstr>
      <vt:lpstr>podpisaliśmy porozumienie  z BOT w Łodzi</vt:lpstr>
      <vt:lpstr> ślubowaliśmy   15.11.2019 </vt:lpstr>
      <vt:lpstr>dostaliśmy samolot z 32 Bazy Lotnictwa Taktycznego w Łasku</vt:lpstr>
      <vt:lpstr>pierwszoklasiści z wychowawcami i Dyrekcją posadzili drzewo…</vt:lpstr>
      <vt:lpstr>dąb też zaliczył ten rok szkolny</vt:lpstr>
      <vt:lpstr>były imprezki klasowe</vt:lpstr>
      <vt:lpstr>grupowo lub parami</vt:lpstr>
      <vt:lpstr>oficjalne i mniej oficjalne wystąpienia</vt:lpstr>
      <vt:lpstr>były wydarzenia sportowe</vt:lpstr>
      <vt:lpstr>trochę turystyki</vt:lpstr>
      <vt:lpstr>konferencje i olimpiady</vt:lpstr>
      <vt:lpstr>dużo dobrej zabawy</vt:lpstr>
      <vt:lpstr>pod okiem Sylwana</vt:lpstr>
      <vt:lpstr>służb mundurowych</vt:lpstr>
      <vt:lpstr>i tych najważniejszych </vt:lpstr>
      <vt:lpstr>zaglądaliśmy w przyszłość i    kultywowaliśmy tradycję</vt:lpstr>
      <vt:lpstr>uczeń przebrany</vt:lpstr>
      <vt:lpstr>nie był zapytany</vt:lpstr>
      <vt:lpstr>byliśmy na plakacie…</vt:lpstr>
      <vt:lpstr>w radiowozie</vt:lpstr>
      <vt:lpstr>na pasie startowym</vt:lpstr>
      <vt:lpstr>na placu bojowym</vt:lpstr>
      <vt:lpstr>i na łonie przyrody</vt:lpstr>
      <vt:lpstr>działaliśmy charytatywnie</vt:lpstr>
      <vt:lpstr>    i artystycznie</vt:lpstr>
      <vt:lpstr>a potem przyszło to „coś”</vt:lpstr>
      <vt:lpstr>A efekt tego był taki   </vt:lpstr>
      <vt:lpstr>i taki…</vt:lpstr>
      <vt:lpstr>Teraz czekamy, co przyniesie nam nowy rok szkolny –     magiczny 2020/2021</vt:lpstr>
      <vt:lpstr>Droga Dyrekcjo, Nauczyciele, Pracownicy Administracji i Obsługi, Koleżanki i Koledzy!  Dziś przyszło nam w nietypowy sposób ze względu na pandemię zakończyć rok szkolny 2019/2020.   </vt:lpstr>
      <vt:lpstr>Pragniemy podziękować Dyrekcji, wszystkim nauczycielom, pracownikom administracji i obsługi oraz rodzicom za życzliwość,  wsparcie i mobilizację do nauki w ciągu  roku szkolnego. Przed nami wakacje– oby były gorące, zdrowe i bezpieczne.</vt:lpstr>
      <vt:lpstr>    Odpoczywajmy, zbierajmy siły na następny rok. Pamiętajmy o tym, że po wakacjach przyjdą nowi koledzy, dla których mamy szansę stać się autorytetem. Życzymy wszystkim bezpiecznych i zdrowych wakacji!!! Do zobaczenia w nowym roku szkolnym.                      Samorząd Uczniowski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Rok szkolny 2019/2020</dc:title>
  <dc:creator>A.Wrzeszcz</dc:creator>
  <cp:lastModifiedBy>lenovo</cp:lastModifiedBy>
  <cp:revision>51</cp:revision>
  <dcterms:created xsi:type="dcterms:W3CDTF">2020-06-24T13:11:30Z</dcterms:created>
  <dcterms:modified xsi:type="dcterms:W3CDTF">2020-06-27T05:26:27Z</dcterms:modified>
</cp:coreProperties>
</file>