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4" r:id="rId4"/>
    <p:sldId id="281" r:id="rId5"/>
    <p:sldId id="280" r:id="rId6"/>
    <p:sldId id="279" r:id="rId7"/>
    <p:sldId id="278" r:id="rId8"/>
    <p:sldId id="271" r:id="rId9"/>
    <p:sldId id="258" r:id="rId10"/>
    <p:sldId id="284" r:id="rId11"/>
    <p:sldId id="285" r:id="rId12"/>
    <p:sldId id="274" r:id="rId13"/>
    <p:sldId id="259" r:id="rId14"/>
    <p:sldId id="260" r:id="rId15"/>
    <p:sldId id="283" r:id="rId16"/>
    <p:sldId id="276" r:id="rId17"/>
    <p:sldId id="266" r:id="rId18"/>
    <p:sldId id="267" r:id="rId19"/>
    <p:sldId id="282" r:id="rId20"/>
    <p:sldId id="270" r:id="rId21"/>
    <p:sldId id="269" r:id="rId22"/>
    <p:sldId id="286" r:id="rId23"/>
    <p:sldId id="287" r:id="rId24"/>
    <p:sldId id="288" r:id="rId25"/>
    <p:sldId id="268" r:id="rId26"/>
    <p:sldId id="272" r:id="rId27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160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D057C719-6B99-43D7-8502-6B01A3968532}" type="datetimeFigureOut">
              <a:rPr lang="pl-PL"/>
              <a:pPr>
                <a:defRPr/>
              </a:pPr>
              <a:t>10.10.2022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5EC3678A-487D-4A36-92CA-5A4B7438B72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5070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297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4687625-4886-49C6-BB2E-F170CA4FBC60}" type="slidenum">
              <a:rPr lang="pl-PL" altLang="pl-PL"/>
              <a:pPr eaLnBrk="1" hangingPunct="1"/>
              <a:t>12</a:t>
            </a:fld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F93D7-3E68-49EE-8490-BC007152CA01}" type="datetimeFigureOut">
              <a:rPr lang="pl-PL"/>
              <a:pPr>
                <a:defRPr/>
              </a:pPr>
              <a:t>10.10.2022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1203A-8C3B-4250-8D65-32B56060796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770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389D0-2D47-421C-9933-929198CA44D2}" type="datetimeFigureOut">
              <a:rPr lang="pl-PL"/>
              <a:pPr>
                <a:defRPr/>
              </a:pPr>
              <a:t>10.10.2022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FADD7-9E79-4E0D-B236-7FF4001D820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513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318B9-670C-4441-B1FF-050E8C6E39EB}" type="datetimeFigureOut">
              <a:rPr lang="pl-PL"/>
              <a:pPr>
                <a:defRPr/>
              </a:pPr>
              <a:t>10.10.2022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FBA35-3669-41A6-A80C-399FEBED517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5987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79A5F-C23B-42A0-9481-D25531A3F4A9}" type="datetimeFigureOut">
              <a:rPr lang="pl-PL"/>
              <a:pPr>
                <a:defRPr/>
              </a:pPr>
              <a:t>10.10.2022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D74B8-75C6-4346-A002-76189162D11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092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6E891-EDDD-4B55-9B61-7700A26554FE}" type="datetimeFigureOut">
              <a:rPr lang="pl-PL"/>
              <a:pPr>
                <a:defRPr/>
              </a:pPr>
              <a:t>10.10.2022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3E22C-EAFD-416D-A19D-1303F034446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3866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D33E1-7F97-4F54-9DFE-D68895B56151}" type="datetimeFigureOut">
              <a:rPr lang="pl-PL"/>
              <a:pPr>
                <a:defRPr/>
              </a:pPr>
              <a:t>10.10.2022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E194-B44D-499E-BCA6-7235B4B0DE5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5310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B966E-F3C7-4826-8C67-6D78DCC7C29C}" type="datetimeFigureOut">
              <a:rPr lang="pl-PL"/>
              <a:pPr>
                <a:defRPr/>
              </a:pPr>
              <a:t>10.10.2022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1867B-7A93-408A-8B57-F80204F4C28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943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F4076-FF26-494F-9A44-79F1A96460F9}" type="datetimeFigureOut">
              <a:rPr lang="pl-PL"/>
              <a:pPr>
                <a:defRPr/>
              </a:pPr>
              <a:t>10.10.2022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EC700-9D11-499F-9D5F-95B6830D4FA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21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693EB-49EA-4DCA-86A4-0164CBE9B6A7}" type="datetimeFigureOut">
              <a:rPr lang="pl-PL"/>
              <a:pPr>
                <a:defRPr/>
              </a:pPr>
              <a:t>10.10.2022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BBBC5-0B13-400D-A802-F4F65D3449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945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68AD5-5F5E-41BC-B724-132B2C20E291}" type="datetimeFigureOut">
              <a:rPr lang="pl-PL"/>
              <a:pPr>
                <a:defRPr/>
              </a:pPr>
              <a:t>10.10.2022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83647-2298-423F-B66F-7EA242210C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4052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ECD53-C350-491F-9153-92653E431483}" type="datetimeFigureOut">
              <a:rPr lang="pl-PL"/>
              <a:pPr>
                <a:defRPr/>
              </a:pPr>
              <a:t>10.10.2022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0E1C7-12D7-491D-81B7-FA1A0F1527A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552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6D9B0D-7F24-4B94-9654-9237305E3535}" type="datetimeFigureOut">
              <a:rPr lang="pl-PL"/>
              <a:pPr>
                <a:defRPr/>
              </a:pPr>
              <a:t>10.10.2022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E643D6-2A83-49CB-8FF6-8C86ABF1FEE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zsckpbujny.pl/wp-content/uploads/2021/03/plakat-do-laminowania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0"/>
            <a:ext cx="9715501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401050" cy="2214563"/>
          </a:xfrm>
        </p:spPr>
        <p:txBody>
          <a:bodyPr/>
          <a:lstStyle/>
          <a:p>
            <a:r>
              <a:rPr lang="pl-PL" altLang="pl-PL" sz="2500" b="1" i="1" smtClean="0"/>
              <a:t>Odzież robocza dla uczestników stażu:</a:t>
            </a:r>
            <a:r>
              <a:rPr lang="pl-PL" altLang="pl-PL" sz="2500" smtClean="0"/>
              <a:t/>
            </a:r>
            <a:br>
              <a:rPr lang="pl-PL" altLang="pl-PL" sz="2500" smtClean="0"/>
            </a:br>
            <a:r>
              <a:rPr lang="pl-PL" altLang="pl-PL" sz="2500" smtClean="0"/>
              <a:t>- 2 pary spodni</a:t>
            </a:r>
            <a:br>
              <a:rPr lang="pl-PL" altLang="pl-PL" sz="2500" smtClean="0"/>
            </a:br>
            <a:r>
              <a:rPr lang="pl-PL" altLang="pl-PL" sz="2500" smtClean="0"/>
              <a:t>-2 koszulki bawełniane</a:t>
            </a:r>
            <a:br>
              <a:rPr lang="pl-PL" altLang="pl-PL" sz="2500" smtClean="0"/>
            </a:br>
            <a:r>
              <a:rPr lang="pl-PL" altLang="pl-PL" sz="2500" smtClean="0"/>
              <a:t>- bluza polar</a:t>
            </a:r>
            <a:br>
              <a:rPr lang="pl-PL" altLang="pl-PL" sz="2500" smtClean="0"/>
            </a:br>
            <a:r>
              <a:rPr lang="pl-PL" altLang="pl-PL" sz="2500" smtClean="0"/>
              <a:t>- buty robocze </a:t>
            </a:r>
            <a:br>
              <a:rPr lang="pl-PL" altLang="pl-PL" sz="2500" smtClean="0"/>
            </a:br>
            <a:r>
              <a:rPr lang="pl-PL" altLang="pl-PL" sz="2500" smtClean="0"/>
              <a:t>- kalosze </a:t>
            </a:r>
          </a:p>
        </p:txBody>
      </p:sp>
      <p:pic>
        <p:nvPicPr>
          <p:cNvPr id="11267" name="Picture 2" descr="platne_staze_zawodowe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4563"/>
            <a:ext cx="92075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altLang="pl-PL" smtClean="0"/>
          </a:p>
        </p:txBody>
      </p:sp>
      <p:sp>
        <p:nvSpPr>
          <p:cNvPr id="1229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 smtClean="0"/>
          </a:p>
        </p:txBody>
      </p:sp>
      <p:pic>
        <p:nvPicPr>
          <p:cNvPr id="12292" name="Picture 2" descr="platne_staze_zawodowe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altLang="pl-PL" smtClean="0"/>
          </a:p>
        </p:txBody>
      </p:sp>
      <p:pic>
        <p:nvPicPr>
          <p:cNvPr id="13315" name="Picture 2" descr="Może być zdjęciem przedstawiającym co najmniej jedna osoba i w budynk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5357812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Może być zdjęciem przedstawiającym przyroda i drzew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14313"/>
            <a:ext cx="3370263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625" y="274638"/>
            <a:ext cx="3857625" cy="13684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i="1" dirty="0" smtClean="0"/>
              <a:t>Prawo jazdy </a:t>
            </a:r>
            <a:br>
              <a:rPr lang="pl-PL" b="1" i="1" dirty="0" smtClean="0"/>
            </a:br>
            <a:r>
              <a:rPr lang="pl-PL" b="1" i="1" dirty="0" smtClean="0"/>
              <a:t>kat B 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62" y="2071678"/>
            <a:ext cx="6115889" cy="45869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4442810" cy="3332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1" name="Picture 4" descr="https://zsckpbujny.pl/wp-content/uploads/2021/10/pj-150x1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4000500"/>
            <a:ext cx="26606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8572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i="1" dirty="0" smtClean="0"/>
              <a:t>Doposażenia pracowni zawodowych -</a:t>
            </a:r>
            <a:br>
              <a:rPr lang="pl-PL" b="1" i="1" dirty="0" smtClean="0"/>
            </a:br>
            <a:r>
              <a:rPr lang="pl-PL" b="1" i="1" dirty="0" smtClean="0"/>
              <a:t>sala produkcji zwierzęcej  </a:t>
            </a:r>
          </a:p>
        </p:txBody>
      </p:sp>
      <p:sp>
        <p:nvSpPr>
          <p:cNvPr id="15363" name="Prostokąt 3"/>
          <p:cNvSpPr>
            <a:spLocks noChangeArrowheads="1"/>
          </p:cNvSpPr>
          <p:nvPr/>
        </p:nvSpPr>
        <p:spPr bwMode="auto">
          <a:xfrm>
            <a:off x="214313" y="6143625"/>
            <a:ext cx="8643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l-PL" altLang="pl-PL" b="1" i="1">
                <a:latin typeface="Calibri" pitchFamily="34" charset="0"/>
              </a:rPr>
              <a:t>Po przejściu diametralnego liftingu sale zawodowe są nowoczesne, efektowne</a:t>
            </a:r>
            <a:br>
              <a:rPr lang="pl-PL" altLang="pl-PL" b="1" i="1">
                <a:latin typeface="Calibri" pitchFamily="34" charset="0"/>
              </a:rPr>
            </a:br>
            <a:r>
              <a:rPr lang="pl-PL" altLang="pl-PL" b="1" i="1">
                <a:latin typeface="Calibri" pitchFamily="34" charset="0"/>
              </a:rPr>
              <a:t> i ergonomiczne, aż miło jest się uczyć!!!</a:t>
            </a:r>
          </a:p>
        </p:txBody>
      </p:sp>
      <p:pic>
        <p:nvPicPr>
          <p:cNvPr id="15364" name="Picture 4" descr="Sala komputerowa w szkole w Bujnac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44000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altLang="pl-PL" smtClean="0"/>
          </a:p>
        </p:txBody>
      </p:sp>
      <p:pic>
        <p:nvPicPr>
          <p:cNvPr id="16387" name="Picture 4" descr="Może być zdjęciem przedstawiającym 2 oso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0"/>
            <a:ext cx="5432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altLang="pl-PL" smtClean="0"/>
          </a:p>
        </p:txBody>
      </p:sp>
      <p:sp>
        <p:nvSpPr>
          <p:cNvPr id="17411" name="Symbol zastępczy zawartości 2"/>
          <p:cNvSpPr>
            <a:spLocks noGrp="1"/>
          </p:cNvSpPr>
          <p:nvPr>
            <p:ph idx="1"/>
          </p:nvPr>
        </p:nvSpPr>
        <p:spPr>
          <a:xfrm>
            <a:off x="285750" y="5500688"/>
            <a:ext cx="4000500" cy="1000125"/>
          </a:xfrm>
        </p:spPr>
        <p:txBody>
          <a:bodyPr/>
          <a:lstStyle/>
          <a:p>
            <a:endParaRPr lang="pl-PL" altLang="pl-PL" smtClean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17020" cy="5072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3" name="Picture 2" descr="https://www.powiat-piotrkowski.pl/images/image/2021/5/lesno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500563"/>
            <a:ext cx="471487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inkubacja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8072494" cy="4572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13974"/>
            <a:ext cx="9144000" cy="3744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59" name="pole tekstowe 6"/>
          <p:cNvSpPr txBox="1">
            <a:spLocks noChangeArrowheads="1"/>
          </p:cNvSpPr>
          <p:nvPr/>
        </p:nvSpPr>
        <p:spPr bwMode="auto">
          <a:xfrm>
            <a:off x="5715000" y="4000500"/>
            <a:ext cx="3143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l-PL" altLang="pl-PL" b="1" i="1">
                <a:latin typeface="Calibri" pitchFamily="34" charset="0"/>
              </a:rPr>
              <a:t>Sala </a:t>
            </a:r>
            <a:br>
              <a:rPr lang="pl-PL" altLang="pl-PL" b="1" i="1">
                <a:latin typeface="Calibri" pitchFamily="34" charset="0"/>
              </a:rPr>
            </a:br>
            <a:r>
              <a:rPr lang="pl-PL" altLang="pl-PL" b="1" i="1">
                <a:latin typeface="Calibri" pitchFamily="34" charset="0"/>
              </a:rPr>
              <a:t>weterynaryjno – zabiegowa </a:t>
            </a:r>
          </a:p>
        </p:txBody>
      </p:sp>
      <p:pic>
        <p:nvPicPr>
          <p:cNvPr id="19460" name="Picture 5" descr="https://www.piotrkowski24.pl/wp-content/uploads/2022/05/szkola-w-bujnach-4-rotated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altLang="pl-PL" smtClean="0"/>
          </a:p>
        </p:txBody>
      </p:sp>
      <p:sp>
        <p:nvSpPr>
          <p:cNvPr id="2048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 smtClean="0"/>
          </a:p>
        </p:txBody>
      </p:sp>
      <p:pic>
        <p:nvPicPr>
          <p:cNvPr id="20484" name="Picture 2" descr="https://www.piotrkowski24.pl/wp-content/uploads/2022/05/szkola-w-bujnach-5-sca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4000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58175" cy="785812"/>
          </a:xfrm>
        </p:spPr>
        <p:txBody>
          <a:bodyPr/>
          <a:lstStyle/>
          <a:p>
            <a:pPr eaLnBrk="1" hangingPunct="1"/>
            <a:r>
              <a:rPr lang="pl-PL" altLang="pl-PL" b="1" i="1" smtClean="0"/>
              <a:t>Szkolenia wynikające z projektu  </a:t>
            </a:r>
          </a:p>
        </p:txBody>
      </p:sp>
      <p:sp>
        <p:nvSpPr>
          <p:cNvPr id="307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pic>
        <p:nvPicPr>
          <p:cNvPr id="14338" name="Picture 2" descr="szkolenie2_grafika3D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8643967" cy="5214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altLang="pl-PL" smtClean="0"/>
          </a:p>
        </p:txBody>
      </p:sp>
      <p:sp>
        <p:nvSpPr>
          <p:cNvPr id="21507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 smtClean="0"/>
          </a:p>
        </p:txBody>
      </p:sp>
      <p:pic>
        <p:nvPicPr>
          <p:cNvPr id="21508" name="Picture 6" descr="https://www.piotrkowski24.pl/wp-content/uploads/2022/05/szkola-w-bujnach-6-sca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altLang="pl-PL" sz="2800" smtClean="0"/>
              <a:t>Fantom psa do nauki udzielania pierwszej pomocy </a:t>
            </a:r>
            <a:br>
              <a:rPr lang="pl-PL" altLang="pl-PL" sz="2800" smtClean="0"/>
            </a:br>
            <a:r>
              <a:rPr lang="pl-PL" altLang="pl-PL" sz="2800" smtClean="0"/>
              <a:t>Łapa  do iniekcji </a:t>
            </a:r>
          </a:p>
        </p:txBody>
      </p:sp>
      <p:sp>
        <p:nvSpPr>
          <p:cNvPr id="2253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8572560" cy="4822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1"/>
          <p:cNvSpPr>
            <a:spLocks noGrp="1"/>
          </p:cNvSpPr>
          <p:nvPr>
            <p:ph type="title"/>
          </p:nvPr>
        </p:nvSpPr>
        <p:spPr>
          <a:xfrm>
            <a:off x="928688" y="274638"/>
            <a:ext cx="7758112" cy="1143000"/>
          </a:xfrm>
        </p:spPr>
        <p:txBody>
          <a:bodyPr/>
          <a:lstStyle/>
          <a:p>
            <a:r>
              <a:rPr lang="pl-PL" altLang="pl-PL" sz="3200" b="1" smtClean="0"/>
              <a:t>Analizator hematologicznych </a:t>
            </a:r>
            <a:r>
              <a:rPr lang="pl-PL" altLang="pl-PL" sz="2400" b="1" smtClean="0"/>
              <a:t/>
            </a:r>
            <a:br>
              <a:rPr lang="pl-PL" altLang="pl-PL" sz="2400" b="1" smtClean="0"/>
            </a:br>
            <a:endParaRPr lang="pl-PL" altLang="pl-PL" sz="2400" b="1" smtClean="0"/>
          </a:p>
        </p:txBody>
      </p:sp>
      <p:pic>
        <p:nvPicPr>
          <p:cNvPr id="23555" name="Picture 2" descr="Weterynaryjny Analizator Hematologiczny MINDRAY BC2800vet |  AnalizatoryWeterynaryj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40005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Prostokąt 4"/>
          <p:cNvSpPr>
            <a:spLocks noChangeArrowheads="1"/>
          </p:cNvSpPr>
          <p:nvPr/>
        </p:nvSpPr>
        <p:spPr bwMode="auto">
          <a:xfrm>
            <a:off x="4214813" y="2071688"/>
            <a:ext cx="4572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altLang="pl-PL"/>
              <a:t>Weterynaryjny analizator hematologiczny to zaawansowany i kompaktowy analizator, pracujący w trybie w pełni automatycznym i stworzony do badania obrazu morfotycznego krwi u zwierząt wykorzystujący metodę mikro.</a:t>
            </a:r>
          </a:p>
          <a:p>
            <a:pPr eaLnBrk="1" hangingPunct="1"/>
            <a:endParaRPr lang="pl-PL" altLang="pl-PL"/>
          </a:p>
        </p:txBody>
      </p:sp>
      <p:sp>
        <p:nvSpPr>
          <p:cNvPr id="23557" name="Prostokąt 5"/>
          <p:cNvSpPr>
            <a:spLocks noChangeArrowheads="1"/>
          </p:cNvSpPr>
          <p:nvPr/>
        </p:nvSpPr>
        <p:spPr bwMode="auto">
          <a:xfrm>
            <a:off x="4143375" y="450056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altLang="pl-PL"/>
              <a:t>W weterynaryjnym analizatorze hematologicznym są zaprogramowane i predefiniowane ustawienia wykonywania badań dla 13 gatunków zwierząt: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analizatoryweterynaryjne.pl/wp-content/uploads/2017/05/RAYTO-RT-1904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8063"/>
            <a:ext cx="5880100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/>
              <a:t>Analizator biochemiczny</a:t>
            </a:r>
            <a:endParaRPr lang="pl-PL" altLang="pl-PL" smtClean="0"/>
          </a:p>
        </p:txBody>
      </p:sp>
      <p:sp>
        <p:nvSpPr>
          <p:cNvPr id="24580" name="Symbol zastępczy zawartości 2"/>
          <p:cNvSpPr>
            <a:spLocks noGrp="1"/>
          </p:cNvSpPr>
          <p:nvPr>
            <p:ph idx="1"/>
          </p:nvPr>
        </p:nvSpPr>
        <p:spPr>
          <a:xfrm>
            <a:off x="357188" y="1285875"/>
            <a:ext cx="8329612" cy="2428875"/>
          </a:xfrm>
        </p:spPr>
        <p:txBody>
          <a:bodyPr/>
          <a:lstStyle/>
          <a:p>
            <a:r>
              <a:rPr lang="pl-PL" altLang="pl-PL" sz="2000" smtClean="0"/>
              <a:t>Weterynaryjny analizator biochemiczny jest systemem, który współpracuje z dedykowanym systemem szybkich testów diagnostycznych. Szybki i łatwy w użyciu. Analizator do badań weterynaryjnych tani w eksploatacji i umożliwiający wykonywanie do 36 parametrów na miejscu w lecznicy.</a:t>
            </a:r>
          </a:p>
          <a:p>
            <a:r>
              <a:rPr lang="pl-PL" altLang="pl-PL" sz="2000" smtClean="0"/>
              <a:t>Nadaje się do badania małych zwierząt towarzyszących jak również dużych zwierząt gospodarskich.</a:t>
            </a:r>
          </a:p>
          <a:p>
            <a:r>
              <a:rPr lang="pl-PL" altLang="pl-PL" sz="2000" smtClean="0"/>
              <a:t>Na analizatorze można oznaczać wapń, fosfor, magnez, żelazo jak również jony (Na, K, Cl).</a:t>
            </a:r>
          </a:p>
          <a:p>
            <a:pPr>
              <a:buFont typeface="Arial" charset="0"/>
              <a:buNone/>
            </a:pPr>
            <a:endParaRPr lang="pl-PL" altLang="pl-PL" sz="200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/>
              <a:t> Analizator moczu </a:t>
            </a:r>
            <a:endParaRPr lang="pl-PL" altLang="pl-PL" smtClean="0"/>
          </a:p>
        </p:txBody>
      </p:sp>
      <p:sp>
        <p:nvSpPr>
          <p:cNvPr id="2560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0001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i="1" dirty="0" smtClean="0"/>
              <a:t>Sala produkcji roślinnej –</a:t>
            </a:r>
            <a:br>
              <a:rPr lang="pl-PL" b="1" i="1" dirty="0" smtClean="0"/>
            </a:br>
            <a:r>
              <a:rPr lang="pl-PL" sz="3100" b="1" i="1" dirty="0" smtClean="0"/>
              <a:t>remont sali oraz meble  </a:t>
            </a:r>
          </a:p>
        </p:txBody>
      </p:sp>
      <p:sp>
        <p:nvSpPr>
          <p:cNvPr id="26627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8572561" cy="5072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 descr="Głowy Trofeum - OLX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86125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Rejestratory leśniczego do codziennej pracy w Lasach Państwowy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1875"/>
            <a:ext cx="4429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pl-PL" altLang="pl-PL" smtClean="0"/>
              <a:t>Doposażenie sali zawodowej</a:t>
            </a:r>
            <a:br>
              <a:rPr lang="pl-PL" altLang="pl-PL" smtClean="0"/>
            </a:br>
            <a:r>
              <a:rPr lang="pl-PL" altLang="pl-PL" smtClean="0"/>
              <a:t> dla leśników</a:t>
            </a:r>
          </a:p>
        </p:txBody>
      </p:sp>
      <p:sp>
        <p:nvSpPr>
          <p:cNvPr id="27653" name="Symbol zastępczy zawartości 2"/>
          <p:cNvSpPr>
            <a:spLocks noGrp="1"/>
          </p:cNvSpPr>
          <p:nvPr>
            <p:ph idx="1"/>
          </p:nvPr>
        </p:nvSpPr>
        <p:spPr>
          <a:xfrm>
            <a:off x="4143375" y="1600200"/>
            <a:ext cx="4543425" cy="2900363"/>
          </a:xfrm>
        </p:spPr>
        <p:txBody>
          <a:bodyPr/>
          <a:lstStyle/>
          <a:p>
            <a:r>
              <a:rPr lang="pl-PL" altLang="pl-PL" sz="2800" smtClean="0"/>
              <a:t>10 sztuk rejestratory leśniczego </a:t>
            </a:r>
          </a:p>
          <a:p>
            <a:r>
              <a:rPr lang="pl-PL" altLang="pl-PL" sz="2800" smtClean="0"/>
              <a:t>Trofea zwierząt leśnych i łownych </a:t>
            </a:r>
          </a:p>
          <a:p>
            <a:r>
              <a:rPr lang="pl-PL" altLang="pl-PL" sz="2800" smtClean="0"/>
              <a:t>Niezbędnik leśnika (np.: piła spalinowa, obracak, motyka, fotopułapka,) </a:t>
            </a:r>
          </a:p>
        </p:txBody>
      </p:sp>
      <p:pic>
        <p:nvPicPr>
          <p:cNvPr id="27654" name="Picture 7" descr="Fotopułapka GSM HC801M - kamera leśna - 16 Mpx HD - bezprzewodowe systemy  alarmowe gsm ERDA electron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750"/>
            <a:ext cx="4214813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sp>
        <p:nvSpPr>
          <p:cNvPr id="409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572528" cy="6215106"/>
          </a:xfrm>
          <a:prstGeom prst="round2DiagRect">
            <a:avLst>
              <a:gd name="adj1" fmla="val 16667"/>
              <a:gd name="adj2" fmla="val 5538"/>
            </a:avLst>
          </a:prstGeom>
          <a:ln w="8890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altLang="pl-PL" smtClean="0"/>
          </a:p>
        </p:txBody>
      </p:sp>
      <p:sp>
        <p:nvSpPr>
          <p:cNvPr id="512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 smtClean="0"/>
          </a:p>
        </p:txBody>
      </p:sp>
      <p:pic>
        <p:nvPicPr>
          <p:cNvPr id="5124" name="Picture 2" descr="Może być zdjęciem przedstawiającym 1 osoba i w budyn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9144000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 descr="Może być zdjęciem przedstawiającym tekst „Ender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571750"/>
            <a:ext cx="2344738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altLang="pl-PL" smtClean="0"/>
          </a:p>
        </p:txBody>
      </p:sp>
      <p:pic>
        <p:nvPicPr>
          <p:cNvPr id="6147" name="Picture 2" descr="200541432_865560437388524_1074827794962207409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714375"/>
            <a:ext cx="4027488" cy="537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199756079_938590906962683_8565405737193294672_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520950"/>
            <a:ext cx="3252787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199191787_934763367375181_4744436753378825389_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188"/>
            <a:ext cx="386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altLang="pl-PL" smtClean="0"/>
          </a:p>
        </p:txBody>
      </p:sp>
      <p:sp>
        <p:nvSpPr>
          <p:cNvPr id="717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 smtClean="0"/>
          </a:p>
        </p:txBody>
      </p:sp>
      <p:pic>
        <p:nvPicPr>
          <p:cNvPr id="7172" name="Picture 2" descr="199371846_4174281172620250_6155673097207668862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altLang="pl-PL" smtClean="0"/>
          </a:p>
        </p:txBody>
      </p:sp>
      <p:sp>
        <p:nvSpPr>
          <p:cNvPr id="819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 smtClean="0"/>
          </a:p>
        </p:txBody>
      </p:sp>
      <p:pic>
        <p:nvPicPr>
          <p:cNvPr id="8196" name="Picture 2" descr="https://www.powiat-piotrkowski.pl/images/image/2021/11/biuro/IMG20211120112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95263"/>
            <a:ext cx="4143375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200499703_4174281475953553_3379068135406500009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313"/>
            <a:ext cx="4405313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800" smtClean="0"/>
              <a:t>Efekt pracy uczennic po zakończonym szkoleniu</a:t>
            </a:r>
            <a:br>
              <a:rPr lang="pl-PL" altLang="pl-PL" sz="2800" smtClean="0"/>
            </a:br>
            <a:r>
              <a:rPr lang="pl-PL" altLang="pl-PL" sz="2800" smtClean="0"/>
              <a:t> pn.” Grafika komputerowa” – opracowanie ulotek przedstawiających każdy kierunek kształcenia </a:t>
            </a:r>
          </a:p>
        </p:txBody>
      </p:sp>
      <p:pic>
        <p:nvPicPr>
          <p:cNvPr id="9219" name="Picture 4" descr="Może być zdjęciem przedstawiającym 1 osoba, stoi i tek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4013"/>
            <a:ext cx="3214688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643063"/>
            <a:ext cx="3071812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714500"/>
            <a:ext cx="3000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4900613" cy="7143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i="1" dirty="0" smtClean="0"/>
              <a:t>Staże zawodowe </a:t>
            </a: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857232"/>
            <a:ext cx="4542775" cy="3245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14290"/>
            <a:ext cx="3286115" cy="4756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214818"/>
            <a:ext cx="3286148" cy="2464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338000"/>
            <a:ext cx="3360000" cy="25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3335</TotalTime>
  <Words>197</Words>
  <Application>Microsoft Office PowerPoint</Application>
  <PresentationFormat>Pokaz na ekranie (4:3)</PresentationFormat>
  <Paragraphs>23</Paragraphs>
  <Slides>26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9" baseType="lpstr">
      <vt:lpstr>Arial</vt:lpstr>
      <vt:lpstr>Calibri</vt:lpstr>
      <vt:lpstr>Motyw pakietu Office</vt:lpstr>
      <vt:lpstr>Prezentacja programu PowerPoint</vt:lpstr>
      <vt:lpstr>Szkolenia wynikające z projektu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Efekt pracy uczennic po zakończonym szkoleniu  pn.” Grafika komputerowa” – opracowanie ulotek przedstawiających każdy kierunek kształcenia </vt:lpstr>
      <vt:lpstr>Staże zawodowe </vt:lpstr>
      <vt:lpstr>Odzież robocza dla uczestników stażu: - 2 pary spodni -2 koszulki bawełniane - bluza polar - buty robocze  - kalosze </vt:lpstr>
      <vt:lpstr>Prezentacja programu PowerPoint</vt:lpstr>
      <vt:lpstr>Prezentacja programu PowerPoint</vt:lpstr>
      <vt:lpstr>Prawo jazdy  kat B </vt:lpstr>
      <vt:lpstr>Doposażenia pracowni zawodowych - sala produkcji zwierzęcej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Fantom psa do nauki udzielania pierwszej pomocy  Łapa  do iniekcji </vt:lpstr>
      <vt:lpstr>Analizator hematologicznych  </vt:lpstr>
      <vt:lpstr>Analizator biochemiczny</vt:lpstr>
      <vt:lpstr> Analizator moczu </vt:lpstr>
      <vt:lpstr>Sala produkcji roślinnej – remont sali oraz meble  </vt:lpstr>
      <vt:lpstr>Doposażenie sali zawodowej  dla leśników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Mirka</dc:creator>
  <cp:lastModifiedBy>Maciej</cp:lastModifiedBy>
  <cp:revision>8</cp:revision>
  <dcterms:created xsi:type="dcterms:W3CDTF">2022-07-02T14:48:42Z</dcterms:created>
  <dcterms:modified xsi:type="dcterms:W3CDTF">2022-10-10T07:13:31Z</dcterms:modified>
</cp:coreProperties>
</file>